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5" r:id="rId2"/>
    <p:sldId id="32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23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5" r:id="rId56"/>
    <p:sldId id="316" r:id="rId57"/>
    <p:sldId id="318" r:id="rId58"/>
    <p:sldId id="327" r:id="rId59"/>
    <p:sldId id="284" r:id="rId60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173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22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41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64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13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488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846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266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689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152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54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192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644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076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346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392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780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759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76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090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43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931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927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490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040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62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808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89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195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875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106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1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910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352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2149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914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6128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541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481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0619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240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1333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6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6867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961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3358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6533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604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1868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49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5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26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38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80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" y="2024600"/>
            <a:ext cx="8681719" cy="1209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5547" y="2261595"/>
            <a:ext cx="3678554" cy="373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5667" y="2261595"/>
            <a:ext cx="3678554" cy="373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322" y="536379"/>
            <a:ext cx="7681355" cy="122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176" y="2086987"/>
            <a:ext cx="8819647" cy="294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515351" cy="553998"/>
          </a:xfrm>
        </p:spPr>
        <p:txBody>
          <a:bodyPr/>
          <a:lstStyle/>
          <a:p>
            <a:r>
              <a:rPr lang="en-US" sz="3600" dirty="0" smtClean="0"/>
              <a:t>WELLCOME TO MY PRESENTATION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1242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Presented By</a:t>
            </a:r>
          </a:p>
          <a:p>
            <a:r>
              <a:rPr lang="en-US" sz="2400" dirty="0" smtClean="0"/>
              <a:t>Md. Ashraful Hoque</a:t>
            </a:r>
          </a:p>
          <a:p>
            <a:r>
              <a:rPr lang="en-US" sz="2400" dirty="0" smtClean="0"/>
              <a:t>Junior Instructor (Tech/Mechanical)</a:t>
            </a:r>
          </a:p>
          <a:p>
            <a:r>
              <a:rPr lang="en-US" sz="2400" dirty="0" smtClean="0"/>
              <a:t>Mechanical Technology</a:t>
            </a:r>
          </a:p>
          <a:p>
            <a:r>
              <a:rPr lang="en-US" sz="2400" dirty="0" smtClean="0"/>
              <a:t>Dhaka Polytechnic 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56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5955" y="676773"/>
            <a:ext cx="390397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  <a:tab pos="2298700" algn="l"/>
              </a:tabLst>
            </a:pPr>
            <a:r>
              <a:rPr sz="4800" dirty="0">
                <a:latin typeface="Times New Roman"/>
                <a:cs typeface="Times New Roman"/>
              </a:rPr>
              <a:t>1.	Int</a:t>
            </a:r>
            <a:r>
              <a:rPr sz="4800" spc="5" dirty="0">
                <a:latin typeface="Times New Roman"/>
                <a:cs typeface="Times New Roman"/>
              </a:rPr>
              <a:t>a</a:t>
            </a:r>
            <a:r>
              <a:rPr sz="4800" dirty="0">
                <a:latin typeface="Times New Roman"/>
                <a:cs typeface="Times New Roman"/>
              </a:rPr>
              <a:t>ke	Stroke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977" y="2520282"/>
            <a:ext cx="5655945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34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sucti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star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s 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op De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(TD</a:t>
            </a:r>
            <a:r>
              <a:rPr sz="2800" spc="-3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)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cyli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ot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om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ad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Center (BDC).</a:t>
            </a:r>
            <a:endParaRPr sz="28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Out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valve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will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closed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inlet</a:t>
            </a:r>
            <a:r>
              <a:rPr sz="2800" spc="-15" dirty="0">
                <a:latin typeface="Times New Roman"/>
                <a:cs typeface="Times New Roman"/>
              </a:rPr>
              <a:t> val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will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allowi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g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fresh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cha</a:t>
            </a:r>
            <a:r>
              <a:rPr sz="2800" spc="-6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ixed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10" dirty="0">
                <a:latin typeface="Times New Roman"/>
                <a:cs typeface="Times New Roman"/>
              </a:rPr>
              <a:t> air in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cyli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</a:t>
            </a:r>
            <a:r>
              <a:rPr sz="2800" spc="-16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219198"/>
            <a:ext cx="30480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099" y="752973"/>
            <a:ext cx="564769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774065" algn="l"/>
              </a:tabLst>
            </a:pPr>
            <a:r>
              <a:rPr sz="4800" dirty="0">
                <a:latin typeface="Times New Roman"/>
                <a:cs typeface="Times New Roman"/>
              </a:rPr>
              <a:t>2	.	Compr</a:t>
            </a:r>
            <a:r>
              <a:rPr sz="4800" spc="5" dirty="0">
                <a:latin typeface="Times New Roman"/>
                <a:cs typeface="Times New Roman"/>
              </a:rPr>
              <a:t>e</a:t>
            </a:r>
            <a:r>
              <a:rPr sz="4800" dirty="0">
                <a:latin typeface="Times New Roman"/>
                <a:cs typeface="Times New Roman"/>
              </a:rPr>
              <a:t>ss</a:t>
            </a:r>
            <a:r>
              <a:rPr sz="4800" spc="5" dirty="0">
                <a:latin typeface="Times New Roman"/>
                <a:cs typeface="Times New Roman"/>
              </a:rPr>
              <a:t>i</a:t>
            </a:r>
            <a:r>
              <a:rPr sz="4800" dirty="0">
                <a:latin typeface="Times New Roman"/>
                <a:cs typeface="Times New Roman"/>
              </a:rPr>
              <a:t>on</a:t>
            </a:r>
            <a:r>
              <a:rPr sz="4800" spc="-2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stroke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625" y="2316967"/>
            <a:ext cx="5715000" cy="294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095115" algn="l"/>
              </a:tabLst>
            </a:pP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re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ches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DC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C,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et val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will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closed.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t</a:t>
            </a:r>
            <a:r>
              <a:rPr sz="2800" spc="-15" dirty="0">
                <a:latin typeface="Times New Roman"/>
                <a:cs typeface="Times New Roman"/>
              </a:rPr>
              <a:t>owar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TDC.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air insi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cyli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takes plac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ence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lled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ession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71598"/>
            <a:ext cx="2743200" cy="542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5955" y="765673"/>
            <a:ext cx="3938904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  <a:tab pos="2333625" algn="l"/>
              </a:tabLst>
            </a:pPr>
            <a:r>
              <a:rPr sz="4800" dirty="0">
                <a:latin typeface="Times New Roman"/>
                <a:cs typeface="Times New Roman"/>
              </a:rPr>
              <a:t>3.	Pow</a:t>
            </a:r>
            <a:r>
              <a:rPr sz="4800" spc="10" dirty="0">
                <a:latin typeface="Times New Roman"/>
                <a:cs typeface="Times New Roman"/>
              </a:rPr>
              <a:t>e</a:t>
            </a:r>
            <a:r>
              <a:rPr sz="4800" dirty="0">
                <a:latin typeface="Times New Roman"/>
                <a:cs typeface="Times New Roman"/>
              </a:rPr>
              <a:t>r	Stroke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2177" y="1642987"/>
            <a:ext cx="5419725" cy="505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138805" algn="l"/>
              </a:tabLst>
            </a:pP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ansi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oth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valves 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clo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ed.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pis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hes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p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stro</a:t>
            </a:r>
            <a:r>
              <a:rPr sz="2800" spc="-15" dirty="0">
                <a:latin typeface="Times New Roman"/>
                <a:cs typeface="Times New Roman"/>
              </a:rPr>
              <a:t>ke.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pri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Injector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ixtu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gh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perat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15" dirty="0">
                <a:latin typeface="Times New Roman"/>
                <a:cs typeface="Times New Roman"/>
              </a:rPr>
              <a:t> 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generated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insi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cyli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der</a:t>
            </a:r>
            <a:endParaRPr sz="2800">
              <a:latin typeface="Times New Roman"/>
              <a:cs typeface="Times New Roman"/>
            </a:endParaRPr>
          </a:p>
          <a:p>
            <a:pPr marL="12700" marR="116205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wn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</a:t>
            </a:r>
            <a:r>
              <a:rPr sz="2800" spc="-4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C. H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nce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own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Power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expan</a:t>
            </a:r>
            <a:r>
              <a:rPr sz="2800" spc="-10" dirty="0">
                <a:latin typeface="Times New Roman"/>
                <a:cs typeface="Times New Roman"/>
              </a:rPr>
              <a:t>sio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ke.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Power generated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this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stro</a:t>
            </a:r>
            <a:r>
              <a:rPr sz="2800" spc="-15" dirty="0">
                <a:latin typeface="Times New Roman"/>
                <a:cs typeface="Times New Roman"/>
              </a:rPr>
              <a:t>ke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sto</a:t>
            </a:r>
            <a:r>
              <a:rPr sz="2800" spc="-15" dirty="0">
                <a:latin typeface="Times New Roman"/>
                <a:cs typeface="Times New Roman"/>
              </a:rPr>
              <a:t>red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flywheel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its furth</a:t>
            </a:r>
            <a:r>
              <a:rPr sz="2800" spc="-15" dirty="0">
                <a:latin typeface="Times New Roman"/>
                <a:cs typeface="Times New Roman"/>
              </a:rPr>
              <a:t>ur ut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lisatio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 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her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15" dirty="0">
                <a:latin typeface="Times New Roman"/>
                <a:cs typeface="Times New Roman"/>
              </a:rPr>
              <a:t>kes.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295398"/>
            <a:ext cx="2819400" cy="551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6920" y="752973"/>
            <a:ext cx="424180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  <a:tab pos="2738755" algn="l"/>
              </a:tabLst>
            </a:pPr>
            <a:r>
              <a:rPr sz="4800" dirty="0">
                <a:latin typeface="Times New Roman"/>
                <a:cs typeface="Times New Roman"/>
              </a:rPr>
              <a:t>4.	Exhaust	stroke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420" y="2393167"/>
            <a:ext cx="5721985" cy="304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8275">
              <a:lnSpc>
                <a:spcPct val="100000"/>
              </a:lnSpc>
              <a:tabLst>
                <a:tab pos="960755" algn="l"/>
              </a:tabLst>
            </a:pP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exhau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 val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ened when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pi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ton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ches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DC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10" dirty="0">
                <a:latin typeface="Times New Roman"/>
                <a:cs typeface="Times New Roman"/>
              </a:rPr>
              <a:t> 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ward.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05"/>
              </a:spcBef>
            </a:pPr>
            <a:r>
              <a:rPr sz="2800" spc="-15" dirty="0">
                <a:latin typeface="Times New Roman"/>
                <a:cs typeface="Times New Roman"/>
              </a:rPr>
              <a:t>Pi</a:t>
            </a:r>
            <a:r>
              <a:rPr sz="2800" spc="-10" dirty="0">
                <a:latin typeface="Times New Roman"/>
                <a:cs typeface="Times New Roman"/>
              </a:rPr>
              <a:t>sto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ut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urnt</a:t>
            </a:r>
            <a:r>
              <a:rPr sz="2800" spc="-15" dirty="0">
                <a:latin typeface="Times New Roman"/>
                <a:cs typeface="Times New Roman"/>
              </a:rPr>
              <a:t> gases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at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os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here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thro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gh the exhaust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valve. Hence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lled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aust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 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dy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beg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 again.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95398"/>
            <a:ext cx="2514600" cy="5500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81500"/>
            <a:ext cx="7607934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0" b="1" spc="-475" dirty="0">
                <a:latin typeface="Times New Roman"/>
                <a:cs typeface="Times New Roman"/>
              </a:rPr>
              <a:t>T</a:t>
            </a:r>
            <a:r>
              <a:rPr sz="6500" b="1" dirty="0">
                <a:latin typeface="Times New Roman"/>
                <a:cs typeface="Times New Roman"/>
              </a:rPr>
              <a:t>wo</a:t>
            </a:r>
            <a:r>
              <a:rPr sz="6500" b="1" spc="-409" dirty="0">
                <a:latin typeface="Times New Roman"/>
                <a:cs typeface="Times New Roman"/>
              </a:rPr>
              <a:t> </a:t>
            </a:r>
            <a:r>
              <a:rPr sz="6500" b="1" spc="-5" dirty="0">
                <a:latin typeface="Times New Roman"/>
                <a:cs typeface="Times New Roman"/>
              </a:rPr>
              <a:t>S</a:t>
            </a:r>
            <a:r>
              <a:rPr sz="4900" b="1" spc="-20" dirty="0">
                <a:latin typeface="Times New Roman"/>
                <a:cs typeface="Times New Roman"/>
              </a:rPr>
              <a:t>t</a:t>
            </a:r>
            <a:r>
              <a:rPr sz="4900" b="1" spc="-110" dirty="0">
                <a:latin typeface="Times New Roman"/>
                <a:cs typeface="Times New Roman"/>
              </a:rPr>
              <a:t>r</a:t>
            </a:r>
            <a:r>
              <a:rPr sz="4900" b="1" spc="-25" dirty="0">
                <a:latin typeface="Times New Roman"/>
                <a:cs typeface="Times New Roman"/>
              </a:rPr>
              <a:t>oke</a:t>
            </a:r>
            <a:r>
              <a:rPr sz="4900" b="1" spc="10" dirty="0">
                <a:latin typeface="Times New Roman"/>
                <a:cs typeface="Times New Roman"/>
              </a:rPr>
              <a:t> </a:t>
            </a:r>
            <a:r>
              <a:rPr sz="6600" b="1" spc="-5" dirty="0">
                <a:latin typeface="Times New Roman"/>
                <a:cs typeface="Times New Roman"/>
              </a:rPr>
              <a:t>D</a:t>
            </a:r>
            <a:r>
              <a:rPr sz="4900" b="1" spc="-20" dirty="0">
                <a:latin typeface="Times New Roman"/>
                <a:cs typeface="Times New Roman"/>
              </a:rPr>
              <a:t>iesel</a:t>
            </a:r>
            <a:r>
              <a:rPr sz="4900" b="1" spc="15" dirty="0">
                <a:latin typeface="Times New Roman"/>
                <a:cs typeface="Times New Roman"/>
              </a:rPr>
              <a:t> </a:t>
            </a:r>
            <a:r>
              <a:rPr sz="6500" b="1" dirty="0">
                <a:latin typeface="Times New Roman"/>
                <a:cs typeface="Times New Roman"/>
              </a:rPr>
              <a:t>E</a:t>
            </a:r>
            <a:r>
              <a:rPr sz="4900" b="1" spc="-25" dirty="0">
                <a:latin typeface="Times New Roman"/>
                <a:cs typeface="Times New Roman"/>
              </a:rPr>
              <a:t>ngine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20" dirty="0"/>
              <a:t>T</a:t>
            </a:r>
            <a:r>
              <a:rPr spc="-20" dirty="0"/>
              <a:t>wo</a:t>
            </a:r>
            <a:r>
              <a:rPr spc="5" dirty="0"/>
              <a:t> </a:t>
            </a:r>
            <a:r>
              <a:rPr spc="-10" dirty="0"/>
              <a:t>st</a:t>
            </a:r>
            <a:r>
              <a:rPr spc="-5" dirty="0"/>
              <a:t>r</a:t>
            </a:r>
            <a:r>
              <a:rPr spc="-15" dirty="0"/>
              <a:t>o</a:t>
            </a:r>
            <a:r>
              <a:rPr spc="-10" dirty="0"/>
              <a:t>k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eng</a:t>
            </a:r>
            <a:r>
              <a:rPr spc="-5" dirty="0"/>
              <a:t>i</a:t>
            </a:r>
            <a:r>
              <a:rPr spc="-15" dirty="0"/>
              <a:t>ne </a:t>
            </a:r>
            <a:r>
              <a:rPr spc="-10" dirty="0"/>
              <a:t>is</a:t>
            </a:r>
            <a:r>
              <a:rPr spc="-5" dirty="0"/>
              <a:t> f</a:t>
            </a:r>
            <a:r>
              <a:rPr spc="-10" dirty="0"/>
              <a:t>irst</a:t>
            </a:r>
            <a:r>
              <a:rPr spc="-15" dirty="0"/>
              <a:t> descri</a:t>
            </a:r>
            <a:r>
              <a:rPr spc="-5" dirty="0"/>
              <a:t>b</a:t>
            </a:r>
            <a:r>
              <a:rPr spc="-15" dirty="0"/>
              <a:t>ed by</a:t>
            </a:r>
            <a:r>
              <a:rPr spc="5" dirty="0"/>
              <a:t> </a:t>
            </a:r>
            <a:r>
              <a:rPr spc="-20" dirty="0"/>
              <a:t>Du</a:t>
            </a:r>
            <a:r>
              <a:rPr dirty="0"/>
              <a:t> </a:t>
            </a:r>
            <a:r>
              <a:rPr spc="-15" dirty="0"/>
              <a:t>gal</a:t>
            </a:r>
            <a:r>
              <a:rPr spc="-5" dirty="0"/>
              <a:t> </a:t>
            </a:r>
            <a:r>
              <a:rPr spc="-15" dirty="0"/>
              <a:t>Clerk</a:t>
            </a:r>
            <a:r>
              <a:rPr spc="-5" dirty="0"/>
              <a:t> </a:t>
            </a:r>
            <a:r>
              <a:rPr spc="-15" dirty="0"/>
              <a:t>in 1</a:t>
            </a:r>
            <a:r>
              <a:rPr spc="-10" dirty="0"/>
              <a:t>8</a:t>
            </a:r>
            <a:r>
              <a:rPr spc="-15" dirty="0"/>
              <a:t>7</a:t>
            </a:r>
            <a:r>
              <a:rPr spc="-10" dirty="0"/>
              <a:t>8</a:t>
            </a:r>
            <a:r>
              <a:rPr spc="-15" dirty="0"/>
              <a:t>.In</a:t>
            </a:r>
            <a:r>
              <a:rPr spc="-5" dirty="0"/>
              <a:t> </a:t>
            </a:r>
            <a:r>
              <a:rPr spc="-15" dirty="0"/>
              <a:t>two</a:t>
            </a:r>
            <a:r>
              <a:rPr spc="-5" dirty="0"/>
              <a:t> </a:t>
            </a:r>
            <a:r>
              <a:rPr spc="-10" dirty="0"/>
              <a:t>str</a:t>
            </a:r>
            <a:r>
              <a:rPr spc="-5" dirty="0"/>
              <a:t>o</a:t>
            </a:r>
            <a:r>
              <a:rPr spc="-15" dirty="0"/>
              <a:t>ke</a:t>
            </a:r>
            <a:r>
              <a:rPr spc="-5" dirty="0"/>
              <a:t> </a:t>
            </a:r>
            <a:r>
              <a:rPr spc="-15" dirty="0"/>
              <a:t>engi</a:t>
            </a:r>
            <a:r>
              <a:rPr spc="-5" dirty="0"/>
              <a:t>n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cycle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30" dirty="0"/>
              <a:t>c</a:t>
            </a:r>
            <a:r>
              <a:rPr spc="-15" dirty="0"/>
              <a:t>o</a:t>
            </a:r>
            <a:r>
              <a:rPr spc="-35" dirty="0"/>
              <a:t>m</a:t>
            </a:r>
            <a:r>
              <a:rPr spc="-15" dirty="0"/>
              <a:t>p</a:t>
            </a:r>
            <a:r>
              <a:rPr spc="-5" dirty="0"/>
              <a:t>l</a:t>
            </a:r>
            <a:r>
              <a:rPr spc="-15" dirty="0"/>
              <a:t>eted</a:t>
            </a:r>
            <a:r>
              <a:rPr spc="-5" dirty="0"/>
              <a:t> </a:t>
            </a:r>
            <a:r>
              <a:rPr spc="-15" dirty="0"/>
              <a:t>in</a:t>
            </a:r>
            <a:r>
              <a:rPr spc="-5" dirty="0"/>
              <a:t> </a:t>
            </a:r>
            <a:r>
              <a:rPr spc="-15" dirty="0"/>
              <a:t>every rev</a:t>
            </a:r>
            <a:r>
              <a:rPr spc="-10" dirty="0"/>
              <a:t>olutio</a:t>
            </a:r>
            <a:r>
              <a:rPr spc="-15" dirty="0"/>
              <a:t>n</a:t>
            </a:r>
            <a:r>
              <a:rPr spc="-25" dirty="0"/>
              <a:t> </a:t>
            </a:r>
            <a:r>
              <a:rPr spc="-15" dirty="0"/>
              <a:t>of</a:t>
            </a:r>
            <a:r>
              <a:rPr spc="5" dirty="0"/>
              <a:t> </a:t>
            </a:r>
            <a:r>
              <a:rPr spc="-25" dirty="0"/>
              <a:t>c</a:t>
            </a:r>
            <a:r>
              <a:rPr spc="-15" dirty="0"/>
              <a:t>ran</a:t>
            </a:r>
            <a:r>
              <a:rPr spc="-10" dirty="0"/>
              <a:t>k</a:t>
            </a:r>
            <a:r>
              <a:rPr spc="-15" dirty="0"/>
              <a:t>s</a:t>
            </a:r>
            <a:r>
              <a:rPr spc="-10" dirty="0"/>
              <a:t>haft.</a:t>
            </a:r>
          </a:p>
        </p:txBody>
      </p:sp>
      <p:sp>
        <p:nvSpPr>
          <p:cNvPr id="4" name="object 4"/>
          <p:cNvSpPr/>
          <p:nvPr/>
        </p:nvSpPr>
        <p:spPr>
          <a:xfrm>
            <a:off x="1600200" y="3810000"/>
            <a:ext cx="4742688" cy="272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827" y="798576"/>
            <a:ext cx="6053328" cy="41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371" rIns="0" bIns="0" rtlCol="0">
            <a:spAutoFit/>
          </a:bodyPr>
          <a:lstStyle/>
          <a:p>
            <a:pPr marL="563880">
              <a:lnSpc>
                <a:spcPct val="100000"/>
              </a:lnSpc>
            </a:pPr>
            <a:r>
              <a:rPr sz="3600" spc="-210" dirty="0"/>
              <a:t>W</a:t>
            </a:r>
            <a:r>
              <a:rPr sz="3600" dirty="0"/>
              <a:t>orking of</a:t>
            </a:r>
            <a:r>
              <a:rPr sz="3600" spc="-65" dirty="0"/>
              <a:t> </a:t>
            </a:r>
            <a:r>
              <a:rPr sz="3600" spc="-270" dirty="0"/>
              <a:t>T</a:t>
            </a:r>
            <a:r>
              <a:rPr sz="3600" dirty="0"/>
              <a:t>wo St</a:t>
            </a:r>
            <a:r>
              <a:rPr sz="3600" spc="-65" dirty="0"/>
              <a:t>r</a:t>
            </a:r>
            <a:r>
              <a:rPr sz="3600" dirty="0"/>
              <a:t>oke Engine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7219" y="4145121"/>
            <a:ext cx="8962390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2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wo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wi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ely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ed 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where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sm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-15" dirty="0">
                <a:latin typeface="Times New Roman"/>
                <a:cs typeface="Times New Roman"/>
              </a:rPr>
              <a:t> p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wer</a:t>
            </a:r>
            <a:r>
              <a:rPr sz="2800" spc="-5" dirty="0">
                <a:latin typeface="Times New Roman"/>
                <a:cs typeface="Times New Roman"/>
              </a:rPr>
              <a:t> r</a:t>
            </a:r>
            <a:r>
              <a:rPr sz="2800" spc="-15" dirty="0">
                <a:latin typeface="Times New Roman"/>
                <a:cs typeface="Times New Roman"/>
              </a:rPr>
              <a:t>equ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red</a:t>
            </a:r>
            <a:r>
              <a:rPr sz="2800" spc="-10" dirty="0">
                <a:latin typeface="Times New Roman"/>
                <a:cs typeface="Times New Roman"/>
              </a:rPr>
              <a:t> 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 </a:t>
            </a:r>
            <a:r>
              <a:rPr sz="2800" spc="-10" dirty="0">
                <a:latin typeface="Times New Roman"/>
                <a:cs typeface="Times New Roman"/>
              </a:rPr>
              <a:t>lik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auto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rick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ha</a:t>
            </a:r>
            <a:r>
              <a:rPr sz="2800" spc="-21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scoote</a:t>
            </a:r>
            <a:r>
              <a:rPr sz="2800" spc="-16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15" dirty="0">
                <a:latin typeface="Times New Roman"/>
                <a:cs typeface="Times New Roman"/>
              </a:rPr>
              <a:t> This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ty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ine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co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pact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size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easy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anufacturi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g 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eratio</a:t>
            </a:r>
            <a:r>
              <a:rPr sz="2800" spc="-10" dirty="0">
                <a:latin typeface="Times New Roman"/>
                <a:cs typeface="Times New Roman"/>
              </a:rPr>
              <a:t>n.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two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15" dirty="0">
                <a:latin typeface="Times New Roman"/>
                <a:cs typeface="Times New Roman"/>
              </a:rPr>
              <a:t>ke 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inlet</a:t>
            </a:r>
            <a:r>
              <a:rPr sz="2800" spc="-15" dirty="0">
                <a:latin typeface="Times New Roman"/>
                <a:cs typeface="Times New Roman"/>
              </a:rPr>
              <a:t> 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aust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valve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fo</a:t>
            </a:r>
            <a:r>
              <a:rPr sz="2800" spc="-15" dirty="0">
                <a:latin typeface="Times New Roman"/>
                <a:cs typeface="Times New Roman"/>
              </a:rPr>
              <a:t>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734311"/>
            <a:ext cx="7144511" cy="1923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670398"/>
            <a:ext cx="8277859" cy="592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tw</a:t>
            </a:r>
            <a:r>
              <a:rPr sz="2800" spc="-10" dirty="0">
                <a:latin typeface="Times New Roman"/>
                <a:cs typeface="Times New Roman"/>
              </a:rPr>
              <a:t>o-st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ke, </a:t>
            </a:r>
            <a:r>
              <a:rPr sz="2800" spc="-15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tw</a:t>
            </a:r>
            <a:r>
              <a:rPr sz="2800" spc="-10" dirty="0">
                <a:latin typeface="Times New Roman"/>
                <a:cs typeface="Times New Roman"/>
              </a:rPr>
              <a:t>o-</a:t>
            </a:r>
            <a:r>
              <a:rPr sz="2800" spc="-15" dirty="0">
                <a:latin typeface="Times New Roman"/>
                <a:cs typeface="Times New Roman"/>
              </a:rPr>
              <a:t>cycle, 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ty</a:t>
            </a:r>
            <a:r>
              <a:rPr sz="2800" spc="-15" dirty="0">
                <a:latin typeface="Times New Roman"/>
                <a:cs typeface="Times New Roman"/>
              </a:rPr>
              <a:t>pe 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ternal 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ust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which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etes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wer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ycle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 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 cr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shaft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v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lu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 with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two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or up</a:t>
            </a:r>
            <a:r>
              <a:rPr sz="2800" spc="5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wn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ents,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 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pari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"fo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-st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ne",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which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</a:t>
            </a:r>
            <a:r>
              <a:rPr sz="2800" spc="-15" dirty="0">
                <a:latin typeface="Times New Roman"/>
                <a:cs typeface="Times New Roman"/>
              </a:rPr>
              <a:t>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es.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This</a:t>
            </a:r>
            <a:r>
              <a:rPr sz="2800" spc="-10" dirty="0">
                <a:latin typeface="Times New Roman"/>
                <a:cs typeface="Times New Roman"/>
              </a:rPr>
              <a:t> is 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ust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 begi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ni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stro</a:t>
            </a:r>
            <a:r>
              <a:rPr sz="2800" spc="-15" dirty="0">
                <a:latin typeface="Times New Roman"/>
                <a:cs typeface="Times New Roman"/>
              </a:rPr>
              <a:t>ke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happeni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g simultaneo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erf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rming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in</a:t>
            </a:r>
            <a:r>
              <a:rPr sz="2800" spc="-15" dirty="0">
                <a:latin typeface="Times New Roman"/>
                <a:cs typeface="Times New Roman"/>
              </a:rPr>
              <a:t>take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exhau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(or</a:t>
            </a:r>
            <a:r>
              <a:rPr sz="2800" spc="-15" dirty="0">
                <a:latin typeface="Times New Roman"/>
                <a:cs typeface="Times New Roman"/>
              </a:rPr>
              <a:t> scaveng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</a:t>
            </a:r>
            <a:r>
              <a:rPr sz="2800" spc="-15" dirty="0">
                <a:latin typeface="Times New Roman"/>
                <a:cs typeface="Times New Roman"/>
              </a:rPr>
              <a:t>ncti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sa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tim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14604">
              <a:lnSpc>
                <a:spcPct val="100000"/>
              </a:lnSpc>
            </a:pPr>
            <a:r>
              <a:rPr sz="2800" spc="-22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wo-st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 engi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ten 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ide hi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-to-w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ig</a:t>
            </a:r>
            <a:r>
              <a:rPr sz="2800" spc="-15" dirty="0">
                <a:latin typeface="Times New Roman"/>
                <a:cs typeface="Times New Roman"/>
              </a:rPr>
              <a:t>ht</a:t>
            </a:r>
            <a:r>
              <a:rPr sz="2800" spc="-10" dirty="0">
                <a:latin typeface="Times New Roman"/>
                <a:cs typeface="Times New Roman"/>
              </a:rPr>
              <a:t> ratio,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us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ally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narr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 r</a:t>
            </a:r>
            <a:r>
              <a:rPr sz="2800" spc="-15" dirty="0">
                <a:latin typeface="Times New Roman"/>
                <a:cs typeface="Times New Roman"/>
              </a:rPr>
              <a:t>ange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atio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lled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"p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wer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band".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pared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4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nes,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they have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 g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tly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red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parts,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 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pact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sig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ficantly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lighte</a:t>
            </a:r>
            <a:r>
              <a:rPr sz="2800" spc="-16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555" y="764422"/>
            <a:ext cx="530352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75050" algn="l"/>
              </a:tabLst>
            </a:pPr>
            <a:r>
              <a:rPr sz="4800" b="1" dirty="0">
                <a:latin typeface="Times New Roman"/>
                <a:cs typeface="Times New Roman"/>
              </a:rPr>
              <a:t>Comp</a:t>
            </a:r>
            <a:r>
              <a:rPr sz="4800" b="1" spc="-85" dirty="0">
                <a:latin typeface="Times New Roman"/>
                <a:cs typeface="Times New Roman"/>
              </a:rPr>
              <a:t>r</a:t>
            </a:r>
            <a:r>
              <a:rPr sz="4800" b="1" dirty="0">
                <a:latin typeface="Times New Roman"/>
                <a:cs typeface="Times New Roman"/>
              </a:rPr>
              <a:t>ession	St</a:t>
            </a:r>
            <a:r>
              <a:rPr sz="4800" b="1" spc="-95" dirty="0">
                <a:latin typeface="Times New Roman"/>
                <a:cs typeface="Times New Roman"/>
              </a:rPr>
              <a:t>r</a:t>
            </a:r>
            <a:r>
              <a:rPr sz="4800" b="1" dirty="0">
                <a:latin typeface="Times New Roman"/>
                <a:cs typeface="Times New Roman"/>
              </a:rPr>
              <a:t>oke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4320" y="2658966"/>
            <a:ext cx="4911725" cy="253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ct val="101099"/>
              </a:lnSpc>
              <a:tabLst>
                <a:tab pos="3424554" algn="l"/>
              </a:tabLst>
            </a:pPr>
            <a:r>
              <a:rPr sz="2800" spc="-20" dirty="0">
                <a:latin typeface="Times New Roman"/>
                <a:cs typeface="Times New Roman"/>
              </a:rPr>
              <a:t>When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pist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BDC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TDC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i</a:t>
            </a:r>
            <a:r>
              <a:rPr sz="2800" spc="-10" dirty="0">
                <a:latin typeface="Times New Roman"/>
                <a:cs typeface="Times New Roman"/>
              </a:rPr>
              <a:t>t fi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clo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tran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fer p</a:t>
            </a:r>
            <a:r>
              <a:rPr sz="2800" spc="-10" dirty="0">
                <a:latin typeface="Times New Roman"/>
                <a:cs typeface="Times New Roman"/>
              </a:rPr>
              <a:t>ort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exhaust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ort.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 cha</a:t>
            </a:r>
            <a:r>
              <a:rPr sz="2800" spc="-6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6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ixtu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 cha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ress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ris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reat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h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gh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perat</a:t>
            </a:r>
            <a:r>
              <a:rPr sz="2800" spc="-10" dirty="0">
                <a:latin typeface="Times New Roman"/>
                <a:cs typeface="Times New Roman"/>
              </a:rPr>
              <a:t>ure.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76400"/>
            <a:ext cx="3861815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091" y="1722594"/>
            <a:ext cx="8355965" cy="251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sa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time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v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uu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evel</a:t>
            </a:r>
            <a:r>
              <a:rPr sz="2800" spc="-10" dirty="0">
                <a:latin typeface="Times New Roman"/>
                <a:cs typeface="Times New Roman"/>
              </a:rPr>
              <a:t>opin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cran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se, so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cha</a:t>
            </a:r>
            <a:r>
              <a:rPr sz="2800" spc="-5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b</a:t>
            </a:r>
            <a:r>
              <a:rPr sz="2800" spc="-15" dirty="0">
                <a:latin typeface="Times New Roman"/>
                <a:cs typeface="Times New Roman"/>
              </a:rPr>
              <a:t>ei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d</a:t>
            </a:r>
            <a:r>
              <a:rPr sz="2800" spc="-15" dirty="0">
                <a:latin typeface="Times New Roman"/>
                <a:cs typeface="Times New Roman"/>
              </a:rPr>
              <a:t>rawn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e.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wa</a:t>
            </a:r>
            <a:r>
              <a:rPr sz="2800" spc="-10" dirty="0">
                <a:latin typeface="Times New Roman"/>
                <a:cs typeface="Times New Roman"/>
              </a:rPr>
              <a:t>rd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TDC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,the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diesel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ad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 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ised 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ra</a:t>
            </a:r>
            <a:r>
              <a:rPr sz="2800" spc="-10" dirty="0">
                <a:latin typeface="Times New Roman"/>
                <a:cs typeface="Times New Roman"/>
              </a:rPr>
              <a:t>tu</a:t>
            </a:r>
            <a:r>
              <a:rPr sz="2800" spc="-15" dirty="0">
                <a:latin typeface="Times New Roman"/>
                <a:cs typeface="Times New Roman"/>
              </a:rPr>
              <a:t>red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ch</a:t>
            </a:r>
            <a:r>
              <a:rPr sz="2800" spc="-5" dirty="0">
                <a:latin typeface="Times New Roman"/>
                <a:cs typeface="Times New Roman"/>
              </a:rPr>
              <a:t> 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rn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ni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x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id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cyl</a:t>
            </a:r>
            <a:r>
              <a:rPr sz="2800" spc="-10" dirty="0">
                <a:latin typeface="Times New Roman"/>
                <a:cs typeface="Times New Roman"/>
              </a:rPr>
              <a:t>ind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f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rces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ov</a:t>
            </a:r>
            <a:r>
              <a:rPr sz="2800" spc="-15" dirty="0">
                <a:latin typeface="Times New Roman"/>
                <a:cs typeface="Times New Roman"/>
              </a:rPr>
              <a:t>e d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wnward</a:t>
            </a:r>
            <a:r>
              <a:rPr sz="2800" spc="-10" dirty="0">
                <a:latin typeface="Times New Roman"/>
                <a:cs typeface="Times New Roman"/>
              </a:rPr>
              <a:t>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995" rIns="0" bIns="0" rtlCol="0">
            <a:spAutoFit/>
          </a:bodyPr>
          <a:lstStyle/>
          <a:p>
            <a:pPr marL="948055">
              <a:lnSpc>
                <a:spcPct val="100000"/>
              </a:lnSpc>
            </a:pPr>
            <a:r>
              <a:rPr dirty="0"/>
              <a:t>Combustion</a:t>
            </a:r>
            <a:r>
              <a:rPr spc="15" dirty="0"/>
              <a:t> </a:t>
            </a:r>
            <a:r>
              <a:rPr dirty="0"/>
              <a:t>St</a:t>
            </a:r>
            <a:r>
              <a:rPr spc="-90" dirty="0"/>
              <a:t>r</a:t>
            </a:r>
            <a:r>
              <a:rPr dirty="0"/>
              <a:t>oke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4845" marR="5080" indent="88265">
              <a:lnSpc>
                <a:spcPct val="100000"/>
              </a:lnSpc>
            </a:pPr>
            <a:r>
              <a:rPr spc="-15" dirty="0"/>
              <a:t>In</a:t>
            </a:r>
            <a:r>
              <a:rPr spc="5" dirty="0"/>
              <a:t> </a:t>
            </a:r>
            <a:r>
              <a:rPr spc="-15" dirty="0"/>
              <a:t>this </a:t>
            </a:r>
            <a:r>
              <a:rPr spc="-10" dirty="0"/>
              <a:t>st</a:t>
            </a:r>
            <a:r>
              <a:rPr spc="-5" dirty="0"/>
              <a:t>r</a:t>
            </a:r>
            <a:r>
              <a:rPr spc="-15" dirty="0"/>
              <a:t>o</a:t>
            </a:r>
            <a:r>
              <a:rPr spc="-10" dirty="0"/>
              <a:t>k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b</a:t>
            </a:r>
            <a:r>
              <a:rPr spc="-10" dirty="0"/>
              <a:t>o</a:t>
            </a:r>
            <a:r>
              <a:rPr spc="-15" dirty="0"/>
              <a:t>th</a:t>
            </a:r>
            <a:r>
              <a:rPr spc="-10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po</a:t>
            </a:r>
            <a:r>
              <a:rPr spc="-5" dirty="0"/>
              <a:t>r</a:t>
            </a:r>
            <a:r>
              <a:rPr spc="-10" dirty="0"/>
              <a:t>ts</a:t>
            </a:r>
            <a:r>
              <a:rPr spc="-15" dirty="0"/>
              <a:t> </a:t>
            </a:r>
            <a:r>
              <a:rPr spc="-10" dirty="0"/>
              <a:t>sti</a:t>
            </a:r>
            <a:r>
              <a:rPr spc="-5" dirty="0"/>
              <a:t>l</a:t>
            </a:r>
            <a:r>
              <a:rPr spc="-10" dirty="0"/>
              <a:t>l</a:t>
            </a:r>
            <a:r>
              <a:rPr spc="-30" dirty="0"/>
              <a:t> </a:t>
            </a:r>
            <a:r>
              <a:rPr spc="-15" dirty="0"/>
              <a:t>closed con</a:t>
            </a:r>
            <a:r>
              <a:rPr spc="-10" dirty="0"/>
              <a:t>diti</a:t>
            </a:r>
            <a:r>
              <a:rPr spc="-5" dirty="0"/>
              <a:t>o</a:t>
            </a:r>
            <a:r>
              <a:rPr spc="-15" dirty="0"/>
              <a:t>n</a:t>
            </a:r>
            <a:r>
              <a:rPr spc="-25" dirty="0"/>
              <a:t> </a:t>
            </a:r>
            <a:r>
              <a:rPr spc="-10" dirty="0"/>
              <a:t>,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dirty="0"/>
              <a:t> </a:t>
            </a:r>
            <a:r>
              <a:rPr spc="-10" dirty="0"/>
              <a:t>p</a:t>
            </a:r>
            <a:r>
              <a:rPr spc="-15" dirty="0"/>
              <a:t>re</a:t>
            </a:r>
            <a:r>
              <a:rPr spc="-10" dirty="0"/>
              <a:t>s</a:t>
            </a:r>
            <a:r>
              <a:rPr spc="-15" dirty="0"/>
              <a:t>s</a:t>
            </a:r>
            <a:r>
              <a:rPr spc="-5" dirty="0"/>
              <a:t>u</a:t>
            </a:r>
            <a:r>
              <a:rPr spc="-15" dirty="0"/>
              <a:t>re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-5" dirty="0"/>
              <a:t> </a:t>
            </a:r>
            <a:r>
              <a:rPr spc="-10" dirty="0"/>
              <a:t>th</a:t>
            </a:r>
            <a:r>
              <a:rPr spc="-15" dirty="0"/>
              <a:t>e expan</a:t>
            </a:r>
            <a:r>
              <a:rPr spc="-5" dirty="0"/>
              <a:t>d</a:t>
            </a:r>
            <a:r>
              <a:rPr spc="-10" dirty="0"/>
              <a:t>in</a:t>
            </a:r>
            <a:r>
              <a:rPr spc="-15" dirty="0"/>
              <a:t>g</a:t>
            </a:r>
            <a:r>
              <a:rPr spc="-25" dirty="0"/>
              <a:t> </a:t>
            </a:r>
            <a:r>
              <a:rPr spc="-15" dirty="0"/>
              <a:t>gases</a:t>
            </a:r>
            <a:r>
              <a:rPr spc="-5" dirty="0"/>
              <a:t> </a:t>
            </a:r>
            <a:r>
              <a:rPr spc="-10" dirty="0"/>
              <a:t>fo</a:t>
            </a:r>
            <a:r>
              <a:rPr spc="-15" dirty="0"/>
              <a:t>rces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pi</a:t>
            </a:r>
            <a:r>
              <a:rPr spc="-10" dirty="0"/>
              <a:t>sto</a:t>
            </a:r>
            <a:r>
              <a:rPr spc="-15" dirty="0"/>
              <a:t>n</a:t>
            </a:r>
            <a:r>
              <a:rPr spc="-10" dirty="0"/>
              <a:t> to</a:t>
            </a:r>
            <a:r>
              <a:rPr spc="-15" dirty="0"/>
              <a:t>wards</a:t>
            </a:r>
            <a:r>
              <a:rPr spc="5" dirty="0"/>
              <a:t> </a:t>
            </a:r>
            <a:r>
              <a:rPr spc="-20" dirty="0"/>
              <a:t>BD</a:t>
            </a:r>
            <a:r>
              <a:rPr spc="-35" dirty="0"/>
              <a:t>C</a:t>
            </a:r>
            <a:r>
              <a:rPr spc="-10" dirty="0"/>
              <a:t>.</a:t>
            </a:r>
            <a:r>
              <a:rPr spc="-35" dirty="0"/>
              <a:t> </a:t>
            </a:r>
            <a:r>
              <a:rPr spc="-15" dirty="0"/>
              <a:t>The</a:t>
            </a:r>
            <a:r>
              <a:rPr spc="-10" dirty="0"/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ess</a:t>
            </a:r>
            <a:r>
              <a:rPr spc="-10" dirty="0"/>
              <a:t>u</a:t>
            </a:r>
            <a:r>
              <a:rPr spc="-15" dirty="0"/>
              <a:t>re</a:t>
            </a:r>
            <a:r>
              <a:rPr spc="-5" dirty="0"/>
              <a:t> </a:t>
            </a:r>
            <a:r>
              <a:rPr spc="-15" dirty="0"/>
              <a:t>in</a:t>
            </a:r>
            <a:r>
              <a:rPr spc="-10" dirty="0"/>
              <a:t> th</a:t>
            </a:r>
            <a:r>
              <a:rPr spc="-15" dirty="0"/>
              <a:t>e</a:t>
            </a:r>
            <a:r>
              <a:rPr spc="-10" dirty="0"/>
              <a:t> cr</a:t>
            </a:r>
            <a:r>
              <a:rPr spc="-25" dirty="0"/>
              <a:t>a</a:t>
            </a:r>
            <a:r>
              <a:rPr spc="-15" dirty="0"/>
              <a:t>n</a:t>
            </a:r>
            <a:r>
              <a:rPr spc="-10" dirty="0"/>
              <a:t>k</a:t>
            </a:r>
            <a:r>
              <a:rPr spc="-15" dirty="0"/>
              <a:t>c</a:t>
            </a:r>
            <a:r>
              <a:rPr spc="-30" dirty="0"/>
              <a:t>a</a:t>
            </a:r>
            <a:r>
              <a:rPr spc="-15" dirty="0"/>
              <a:t>se</a:t>
            </a:r>
            <a:r>
              <a:rPr spc="-5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30" dirty="0"/>
              <a:t>a</a:t>
            </a:r>
            <a:r>
              <a:rPr spc="-15" dirty="0"/>
              <a:t>lready </a:t>
            </a:r>
            <a:r>
              <a:rPr spc="-10" dirty="0"/>
              <a:t>ris</a:t>
            </a:r>
            <a:r>
              <a:rPr spc="-15" dirty="0"/>
              <a:t>in</a:t>
            </a:r>
            <a:r>
              <a:rPr spc="-10" dirty="0"/>
              <a:t>g.</a:t>
            </a:r>
            <a:r>
              <a:rPr spc="-20" dirty="0"/>
              <a:t> L</a:t>
            </a:r>
            <a:r>
              <a:rPr spc="-30" dirty="0"/>
              <a:t>a</a:t>
            </a:r>
            <a:r>
              <a:rPr spc="-10" dirty="0"/>
              <a:t>ter</a:t>
            </a:r>
            <a:r>
              <a:rPr spc="-5" dirty="0"/>
              <a:t> i</a:t>
            </a:r>
            <a:r>
              <a:rPr spc="-15" dirty="0"/>
              <a:t>n d</a:t>
            </a:r>
            <a:r>
              <a:rPr spc="-10" dirty="0"/>
              <a:t>o</a:t>
            </a:r>
            <a:r>
              <a:rPr spc="-20" dirty="0"/>
              <a:t>wn</a:t>
            </a:r>
            <a:r>
              <a:rPr spc="-5" dirty="0"/>
              <a:t> </a:t>
            </a:r>
            <a:r>
              <a:rPr spc="-10" dirty="0"/>
              <a:t>st</a:t>
            </a:r>
            <a:r>
              <a:rPr spc="-5" dirty="0"/>
              <a:t>r</a:t>
            </a:r>
            <a:r>
              <a:rPr spc="-15" dirty="0"/>
              <a:t>o</a:t>
            </a:r>
            <a:r>
              <a:rPr spc="-10" dirty="0"/>
              <a:t>k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exhau</a:t>
            </a:r>
            <a:r>
              <a:rPr spc="-10" dirty="0"/>
              <a:t>st</a:t>
            </a:r>
            <a:r>
              <a:rPr spc="-15" dirty="0"/>
              <a:t> p</a:t>
            </a:r>
            <a:r>
              <a:rPr spc="-10" dirty="0"/>
              <a:t>ort</a:t>
            </a:r>
            <a:r>
              <a:rPr spc="-5" dirty="0"/>
              <a:t> </a:t>
            </a:r>
            <a:r>
              <a:rPr spc="-40" dirty="0"/>
              <a:t>w</a:t>
            </a:r>
            <a:r>
              <a:rPr spc="-10" dirty="0"/>
              <a:t>ill</a:t>
            </a:r>
            <a:r>
              <a:rPr spc="-5" dirty="0"/>
              <a:t> </a:t>
            </a:r>
            <a:r>
              <a:rPr spc="-10" dirty="0"/>
              <a:t>b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o</a:t>
            </a:r>
            <a:r>
              <a:rPr spc="-10" dirty="0"/>
              <a:t>p</a:t>
            </a:r>
            <a:r>
              <a:rPr spc="-15" dirty="0"/>
              <a:t>en</a:t>
            </a:r>
          </a:p>
          <a:p>
            <a:pPr marL="3204845">
              <a:lnSpc>
                <a:spcPct val="100000"/>
              </a:lnSpc>
            </a:pPr>
            <a:r>
              <a:rPr spc="-25" dirty="0"/>
              <a:t>&amp; </a:t>
            </a:r>
            <a:r>
              <a:rPr spc="-10" dirty="0"/>
              <a:t>f</a:t>
            </a:r>
            <a:r>
              <a:rPr spc="-5" dirty="0"/>
              <a:t>o</a:t>
            </a:r>
            <a:r>
              <a:rPr spc="-15" dirty="0"/>
              <a:t>rce o</a:t>
            </a:r>
            <a:r>
              <a:rPr spc="-10" dirty="0"/>
              <a:t>ut</a:t>
            </a:r>
            <a:r>
              <a:rPr spc="-15" dirty="0"/>
              <a:t> </a:t>
            </a:r>
            <a:r>
              <a:rPr spc="-10" dirty="0"/>
              <a:t>th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-15" dirty="0"/>
              <a:t>b</a:t>
            </a:r>
            <a:r>
              <a:rPr spc="-10" dirty="0"/>
              <a:t>urnt</a:t>
            </a:r>
            <a:r>
              <a:rPr spc="-15" dirty="0"/>
              <a:t> gases.</a:t>
            </a:r>
          </a:p>
        </p:txBody>
      </p:sp>
      <p:sp>
        <p:nvSpPr>
          <p:cNvPr id="4" name="object 4"/>
          <p:cNvSpPr/>
          <p:nvPr/>
        </p:nvSpPr>
        <p:spPr>
          <a:xfrm>
            <a:off x="28955" y="1917192"/>
            <a:ext cx="3247644" cy="433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8715"/>
            <a:ext cx="9277351" cy="984885"/>
          </a:xfrm>
        </p:spPr>
        <p:txBody>
          <a:bodyPr/>
          <a:lstStyle/>
          <a:p>
            <a:r>
              <a:rPr lang="en-US" sz="3200" dirty="0" smtClean="0"/>
              <a:t>Subject : Thermodynamics And Heat Engine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00" y="3733800"/>
            <a:ext cx="3886200" cy="492443"/>
          </a:xfrm>
        </p:spPr>
        <p:txBody>
          <a:bodyPr/>
          <a:lstStyle/>
          <a:p>
            <a:r>
              <a:rPr lang="en-US" sz="3200" dirty="0" smtClean="0"/>
              <a:t>Topics: Diesel Engine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5343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Chapter -13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1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669" y="1464784"/>
            <a:ext cx="7268209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4445" algn="ctr">
              <a:lnSpc>
                <a:spcPct val="100000"/>
              </a:lnSpc>
            </a:pPr>
            <a:r>
              <a:rPr sz="2800" spc="-345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tly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after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at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Inlet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/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ran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fer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ort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ill</a:t>
            </a:r>
            <a:r>
              <a:rPr sz="2800" spc="-15" dirty="0">
                <a:latin typeface="Times New Roman"/>
                <a:cs typeface="Times New Roman"/>
              </a:rPr>
              <a:t> also o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 in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ake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fresh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cha</a:t>
            </a:r>
            <a:r>
              <a:rPr sz="2800" spc="-6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ix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 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10" dirty="0">
                <a:latin typeface="Times New Roman"/>
                <a:cs typeface="Times New Roman"/>
              </a:rPr>
              <a:t>gin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dy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start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575816"/>
            <a:ext cx="3200400" cy="2691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300" spc="-25" dirty="0"/>
              <a:t>Need</a:t>
            </a:r>
            <a:r>
              <a:rPr sz="4300" spc="-5" dirty="0"/>
              <a:t> </a:t>
            </a:r>
            <a:r>
              <a:rPr sz="4300" spc="-20" dirty="0"/>
              <a:t>of</a:t>
            </a:r>
            <a:r>
              <a:rPr sz="4300" spc="10" dirty="0"/>
              <a:t> </a:t>
            </a:r>
            <a:r>
              <a:rPr sz="4300" spc="-20" dirty="0"/>
              <a:t>the</a:t>
            </a:r>
            <a:r>
              <a:rPr sz="4300" spc="10" dirty="0"/>
              <a:t> </a:t>
            </a:r>
            <a:r>
              <a:rPr sz="4300" spc="-20" dirty="0"/>
              <a:t>Piston</a:t>
            </a:r>
            <a:r>
              <a:rPr sz="4300" spc="15" dirty="0"/>
              <a:t> </a:t>
            </a:r>
            <a:r>
              <a:rPr sz="4300" spc="-35" dirty="0"/>
              <a:t>C</a:t>
            </a:r>
            <a:r>
              <a:rPr sz="4300" spc="-85" dirty="0"/>
              <a:t>r</a:t>
            </a:r>
            <a:r>
              <a:rPr sz="4300" spc="-30" dirty="0"/>
              <a:t>own</a:t>
            </a:r>
            <a:r>
              <a:rPr sz="4300" spc="-5" dirty="0"/>
              <a:t> </a:t>
            </a:r>
            <a:r>
              <a:rPr sz="4300" spc="-35" dirty="0"/>
              <a:t>i</a:t>
            </a:r>
            <a:r>
              <a:rPr sz="4300" spc="-25" dirty="0"/>
              <a:t>n</a:t>
            </a:r>
            <a:r>
              <a:rPr sz="4300" spc="10" dirty="0"/>
              <a:t> </a:t>
            </a:r>
            <a:r>
              <a:rPr sz="4300" spc="-25" dirty="0"/>
              <a:t>a</a:t>
            </a:r>
            <a:endParaRPr sz="4300"/>
          </a:p>
          <a:p>
            <a:pPr marL="3810" algn="ctr">
              <a:lnSpc>
                <a:spcPct val="100000"/>
              </a:lnSpc>
            </a:pPr>
            <a:r>
              <a:rPr sz="4300" spc="-25" dirty="0"/>
              <a:t>2</a:t>
            </a:r>
            <a:r>
              <a:rPr sz="4300" spc="-20" dirty="0"/>
              <a:t>-St</a:t>
            </a:r>
            <a:r>
              <a:rPr sz="4300" spc="-100" dirty="0"/>
              <a:t>r</a:t>
            </a:r>
            <a:r>
              <a:rPr sz="4300" spc="-25" dirty="0"/>
              <a:t>oke</a:t>
            </a:r>
            <a:r>
              <a:rPr sz="4300" spc="20" dirty="0"/>
              <a:t> </a:t>
            </a:r>
            <a:r>
              <a:rPr sz="4300" spc="-25" dirty="0"/>
              <a:t>Engine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612140" y="4135101"/>
            <a:ext cx="7750175" cy="251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Defle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piston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tw</a:t>
            </a:r>
            <a:r>
              <a:rPr sz="2800" spc="-10" dirty="0">
                <a:latin typeface="Times New Roman"/>
                <a:cs typeface="Times New Roman"/>
              </a:rPr>
              <a:t>o-st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nes with</a:t>
            </a:r>
            <a:r>
              <a:rPr sz="2800" spc="-10" dirty="0">
                <a:latin typeface="Times New Roman"/>
                <a:cs typeface="Times New Roman"/>
              </a:rPr>
              <a:t> cr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ompressi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where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 gas </a:t>
            </a:r>
            <a:r>
              <a:rPr sz="2800" spc="-10" dirty="0">
                <a:latin typeface="Times New Roman"/>
                <a:cs typeface="Times New Roman"/>
              </a:rPr>
              <a:t>fl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wi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 cyl</a:t>
            </a:r>
            <a:r>
              <a:rPr sz="2800" spc="-10" dirty="0">
                <a:latin typeface="Times New Roman"/>
                <a:cs typeface="Times New Roman"/>
              </a:rPr>
              <a:t>ind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ust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ref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lly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ted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rd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vid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e</a:t>
            </a:r>
            <a:r>
              <a:rPr sz="2800" spc="-60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ficient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scaveng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ith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cro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scaveng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 tran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fer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(inlet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 cyli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der) 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aust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rts</a:t>
            </a:r>
            <a:r>
              <a:rPr sz="2800" spc="-15" dirty="0">
                <a:latin typeface="Times New Roman"/>
                <a:cs typeface="Times New Roman"/>
              </a:rPr>
              <a:t> 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d</a:t>
            </a:r>
            <a:r>
              <a:rPr sz="2800" spc="-15" dirty="0">
                <a:latin typeface="Times New Roman"/>
                <a:cs typeface="Times New Roman"/>
              </a:rPr>
              <a:t>irectly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facing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si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cyl</a:t>
            </a:r>
            <a:r>
              <a:rPr sz="2800" spc="-10" dirty="0">
                <a:latin typeface="Times New Roman"/>
                <a:cs typeface="Times New Roman"/>
              </a:rPr>
              <a:t>ind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wall.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44" y="1066638"/>
            <a:ext cx="8689975" cy="507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2800" spc="-22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revent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ixtu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pass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aig</a:t>
            </a:r>
            <a:r>
              <a:rPr sz="2800" spc="-10" dirty="0">
                <a:latin typeface="Times New Roman"/>
                <a:cs typeface="Times New Roman"/>
              </a:rPr>
              <a:t>ht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15" dirty="0">
                <a:latin typeface="Times New Roman"/>
                <a:cs typeface="Times New Roman"/>
              </a:rPr>
              <a:t>ss</a:t>
            </a:r>
            <a:r>
              <a:rPr sz="2800" spc="-10" dirty="0">
                <a:latin typeface="Times New Roman"/>
                <a:cs typeface="Times New Roman"/>
              </a:rPr>
              <a:t> fr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 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 p</a:t>
            </a:r>
            <a:r>
              <a:rPr sz="2800" spc="-10" dirty="0">
                <a:latin typeface="Times New Roman"/>
                <a:cs typeface="Times New Roman"/>
              </a:rPr>
              <a:t>ort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2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pis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has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raised rib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its</a:t>
            </a:r>
            <a:r>
              <a:rPr sz="2800" spc="-15" dirty="0">
                <a:latin typeface="Times New Roman"/>
                <a:cs typeface="Times New Roman"/>
              </a:rPr>
              <a:t> crow</a:t>
            </a:r>
            <a:r>
              <a:rPr sz="2800" spc="-10" dirty="0">
                <a:latin typeface="Times New Roman"/>
                <a:cs typeface="Times New Roman"/>
              </a:rPr>
              <a:t>n.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ten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ed 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deflect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incoming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ixtu</a:t>
            </a:r>
            <a:r>
              <a:rPr sz="2800" spc="-15" dirty="0">
                <a:latin typeface="Times New Roman"/>
                <a:cs typeface="Times New Roman"/>
              </a:rPr>
              <a:t>re u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wards,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ust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cha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be</a:t>
            </a:r>
            <a:r>
              <a:rPr sz="2800" spc="-16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Much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fort,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        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any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5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ferent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desig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pi</a:t>
            </a:r>
            <a:r>
              <a:rPr sz="2800" spc="-10" dirty="0">
                <a:latin typeface="Times New Roman"/>
                <a:cs typeface="Times New Roman"/>
              </a:rPr>
              <a:t>sto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crow</a:t>
            </a:r>
            <a:r>
              <a:rPr sz="2800" spc="-10" dirty="0">
                <a:latin typeface="Times New Roman"/>
                <a:cs typeface="Times New Roman"/>
              </a:rPr>
              <a:t>n,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to develop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veng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g.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crowns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develo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10" dirty="0">
                <a:latin typeface="Times New Roman"/>
                <a:cs typeface="Times New Roman"/>
              </a:rPr>
              <a:t> f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om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rib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la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asy</a:t>
            </a:r>
            <a:r>
              <a:rPr sz="2800" spc="-40" dirty="0">
                <a:latin typeface="Times New Roman"/>
                <a:cs typeface="Times New Roman"/>
              </a:rPr>
              <a:t>mm</a:t>
            </a:r>
            <a:r>
              <a:rPr sz="2800" spc="-10" dirty="0">
                <a:latin typeface="Times New Roman"/>
                <a:cs typeface="Times New Roman"/>
              </a:rPr>
              <a:t>etric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ulge, </a:t>
            </a:r>
            <a:r>
              <a:rPr sz="2800" spc="-15" dirty="0">
                <a:latin typeface="Times New Roman"/>
                <a:cs typeface="Times New Roman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ally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 steep face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si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gentle cur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exhau</a:t>
            </a:r>
            <a:r>
              <a:rPr sz="2800" spc="-10" dirty="0">
                <a:latin typeface="Times New Roman"/>
                <a:cs typeface="Times New Roman"/>
              </a:rPr>
              <a:t>st.</a:t>
            </a:r>
            <a:endParaRPr sz="2800">
              <a:latin typeface="Times New Roman"/>
              <a:cs typeface="Times New Roman"/>
            </a:endParaRPr>
          </a:p>
          <a:p>
            <a:pPr marL="99060" marR="91440" indent="1905" algn="ct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sp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this,</a:t>
            </a:r>
            <a:r>
              <a:rPr sz="2800" spc="-15" dirty="0">
                <a:latin typeface="Times New Roman"/>
                <a:cs typeface="Times New Roman"/>
              </a:rPr>
              <a:t> cross sc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veng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ng 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never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fe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tiv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as h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ped.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plac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pair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tran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fer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rts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si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cylin</a:t>
            </a:r>
            <a:r>
              <a:rPr sz="2800" spc="-15" dirty="0">
                <a:latin typeface="Times New Roman"/>
                <a:cs typeface="Times New Roman"/>
              </a:rPr>
              <a:t>der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enco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rages gas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ow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aro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vertical</a:t>
            </a:r>
            <a:r>
              <a:rPr sz="2800" spc="-10" dirty="0">
                <a:latin typeface="Times New Roman"/>
                <a:cs typeface="Times New Roman"/>
              </a:rPr>
              <a:t> axis,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rath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izo</a:t>
            </a:r>
            <a:r>
              <a:rPr sz="2800" spc="-10" dirty="0">
                <a:latin typeface="Times New Roman"/>
                <a:cs typeface="Times New Roman"/>
              </a:rPr>
              <a:t>ntal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axis.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061" rIns="0" bIns="0" rtlCol="0">
            <a:spAutoFit/>
          </a:bodyPr>
          <a:lstStyle/>
          <a:p>
            <a:pPr marL="1783714">
              <a:lnSpc>
                <a:spcPct val="100000"/>
              </a:lnSpc>
            </a:pPr>
            <a:r>
              <a:rPr sz="6600" dirty="0"/>
              <a:t>T</a:t>
            </a:r>
            <a:r>
              <a:rPr dirty="0"/>
              <a:t>ransfer</a:t>
            </a:r>
            <a:r>
              <a:rPr spc="-110" dirty="0"/>
              <a:t> </a:t>
            </a:r>
            <a:r>
              <a:rPr sz="6600" spc="-5" dirty="0"/>
              <a:t>P</a:t>
            </a:r>
            <a:r>
              <a:rPr dirty="0"/>
              <a:t>ort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348500" y="5030070"/>
            <a:ext cx="821499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0" algn="ctr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Main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ject</a:t>
            </a:r>
            <a:r>
              <a:rPr sz="2800" spc="-10" dirty="0">
                <a:latin typeface="Times New Roman"/>
                <a:cs typeface="Times New Roman"/>
              </a:rPr>
              <a:t>iv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an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fer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rt 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pp</a:t>
            </a:r>
            <a:r>
              <a:rPr sz="2800" spc="-15" dirty="0">
                <a:latin typeface="Times New Roman"/>
                <a:cs typeface="Times New Roman"/>
              </a:rPr>
              <a:t>ly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fro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crank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 cyli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</a:t>
            </a:r>
            <a:r>
              <a:rPr sz="2800" spc="-16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This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perated u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der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press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pist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057400"/>
            <a:ext cx="3810000" cy="285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1905000"/>
            <a:ext cx="2310383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810768"/>
            <a:ext cx="7243572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010" y="746134"/>
            <a:ext cx="726185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10940" algn="l"/>
              </a:tabLst>
            </a:pPr>
            <a:r>
              <a:rPr sz="4800" b="1" spc="-10" dirty="0">
                <a:latin typeface="Times New Roman"/>
                <a:cs typeface="Times New Roman"/>
              </a:rPr>
              <a:t>P</a:t>
            </a:r>
            <a:r>
              <a:rPr sz="4800" b="1" spc="-5" dirty="0">
                <a:latin typeface="Times New Roman"/>
                <a:cs typeface="Times New Roman"/>
              </a:rPr>
              <a:t>-</a:t>
            </a:r>
            <a:r>
              <a:rPr sz="4800" b="1" dirty="0">
                <a:latin typeface="Times New Roman"/>
                <a:cs typeface="Times New Roman"/>
              </a:rPr>
              <a:t>V</a:t>
            </a:r>
            <a:r>
              <a:rPr sz="4800" b="1" spc="-8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Graph</a:t>
            </a:r>
            <a:r>
              <a:rPr sz="4800" b="1" spc="10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of	Diesel</a:t>
            </a:r>
            <a:r>
              <a:rPr sz="4800" b="1" spc="-15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Engine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627" y="1392936"/>
            <a:ext cx="7786115" cy="5084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1155" y="6391335"/>
            <a:ext cx="34740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-V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Diesel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2243" y="999210"/>
            <a:ext cx="623506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Advan</a:t>
            </a:r>
            <a:r>
              <a:rPr sz="3600" b="1" spc="5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ages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&amp; Disadvan</a:t>
            </a:r>
            <a:r>
              <a:rPr sz="3600" b="1" spc="5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ages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endParaRPr sz="36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3600" b="1" spc="-270" dirty="0">
                <a:latin typeface="Times New Roman"/>
                <a:cs typeface="Times New Roman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wo St</a:t>
            </a:r>
            <a:r>
              <a:rPr sz="3600" b="1" spc="-75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oke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Engine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57" y="2620868"/>
            <a:ext cx="8145780" cy="334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115" algn="ctr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Ad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antages</a:t>
            </a:r>
            <a:r>
              <a:rPr sz="2800" spc="-10" dirty="0">
                <a:latin typeface="Times New Roman"/>
                <a:cs typeface="Times New Roman"/>
              </a:rPr>
              <a:t> :-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248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One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every</a:t>
            </a:r>
            <a:r>
              <a:rPr sz="2800" spc="-5" dirty="0">
                <a:latin typeface="Times New Roman"/>
                <a:cs typeface="Times New Roman"/>
              </a:rPr>
              <a:t> r</a:t>
            </a:r>
            <a:r>
              <a:rPr sz="2800" spc="-15" dirty="0">
                <a:latin typeface="Times New Roman"/>
                <a:cs typeface="Times New Roman"/>
              </a:rPr>
              <a:t>evo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ran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haft.</a:t>
            </a:r>
            <a:endParaRPr sz="2800">
              <a:latin typeface="Times New Roman"/>
              <a:cs typeface="Times New Roman"/>
            </a:endParaRPr>
          </a:p>
          <a:p>
            <a:pPr marL="303530" marR="250825" indent="-290830">
              <a:lnSpc>
                <a:spcPts val="3020"/>
              </a:lnSpc>
              <a:spcBef>
                <a:spcPts val="85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pact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req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ired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less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hter</a:t>
            </a:r>
            <a:r>
              <a:rPr sz="2800" spc="-15" dirty="0">
                <a:latin typeface="Times New Roman"/>
                <a:cs typeface="Times New Roman"/>
              </a:rPr>
              <a:t> in weight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than</a:t>
            </a:r>
            <a:r>
              <a:rPr sz="2800" spc="-10" dirty="0">
                <a:latin typeface="Times New Roman"/>
                <a:cs typeface="Times New Roman"/>
              </a:rPr>
              <a:t> fo</a:t>
            </a:r>
            <a:r>
              <a:rPr sz="2800" spc="-15" dirty="0">
                <a:latin typeface="Times New Roman"/>
                <a:cs typeface="Times New Roman"/>
              </a:rPr>
              <a:t>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ne.</a:t>
            </a:r>
            <a:endParaRPr sz="2800">
              <a:latin typeface="Times New Roman"/>
              <a:cs typeface="Times New Roman"/>
            </a:endParaRPr>
          </a:p>
          <a:p>
            <a:pPr marL="303530" marR="318135" indent="-290830">
              <a:lnSpc>
                <a:spcPts val="3020"/>
              </a:lnSpc>
              <a:spcBef>
                <a:spcPts val="81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esign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nst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ucti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uch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simpler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ur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ne.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09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anu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tu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l</a:t>
            </a:r>
            <a:r>
              <a:rPr sz="2800" spc="-20" dirty="0">
                <a:latin typeface="Times New Roman"/>
                <a:cs typeface="Times New Roman"/>
              </a:rPr>
              <a:t>ow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cost.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457" y="1419500"/>
            <a:ext cx="7942580" cy="223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indent="-290830">
              <a:lnSpc>
                <a:spcPts val="3195"/>
              </a:lnSpc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There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sucti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 and exhaust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valve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used</a:t>
            </a:r>
            <a:r>
              <a:rPr sz="2800" spc="-10" dirty="0">
                <a:latin typeface="Times New Roman"/>
                <a:cs typeface="Times New Roman"/>
              </a:rPr>
              <a:t> 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ence no</a:t>
            </a:r>
            <a:endParaRPr sz="2800">
              <a:latin typeface="Times New Roman"/>
              <a:cs typeface="Times New Roman"/>
            </a:endParaRPr>
          </a:p>
          <a:p>
            <a:pPr marL="303530">
              <a:lnSpc>
                <a:spcPts val="3195"/>
              </a:lnSpc>
            </a:pPr>
            <a:r>
              <a:rPr sz="2800" spc="-15" dirty="0">
                <a:latin typeface="Times New Roman"/>
                <a:cs typeface="Times New Roman"/>
              </a:rPr>
              <a:t>need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cam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ca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aft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ro</a:t>
            </a:r>
            <a:r>
              <a:rPr sz="2800" spc="-15" dirty="0">
                <a:latin typeface="Times New Roman"/>
                <a:cs typeface="Times New Roman"/>
              </a:rPr>
              <a:t>cker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Gives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less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tor</a:t>
            </a:r>
            <a:r>
              <a:rPr sz="2800" spc="-10" dirty="0">
                <a:latin typeface="Times New Roman"/>
                <a:cs typeface="Times New Roman"/>
              </a:rPr>
              <a:t>sio</a:t>
            </a:r>
            <a:r>
              <a:rPr sz="2800" spc="-15" dirty="0">
                <a:latin typeface="Times New Roman"/>
                <a:cs typeface="Times New Roman"/>
              </a:rPr>
              <a:t>nal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scillatio</a:t>
            </a:r>
            <a:r>
              <a:rPr sz="2800" spc="-15" dirty="0"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q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ires less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spare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parts.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59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aintenance.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47" y="1249023"/>
            <a:ext cx="8474710" cy="326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55" algn="ctr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Disad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antages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spc="-10" dirty="0"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186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High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fuel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io</a:t>
            </a:r>
            <a:r>
              <a:rPr sz="2800" spc="-15" dirty="0"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  <a:p>
            <a:pPr marL="303530" marR="5080" indent="-290830">
              <a:lnSpc>
                <a:spcPts val="3020"/>
              </a:lnSpc>
              <a:spcBef>
                <a:spcPts val="85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ratio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ficiency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than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at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15" dirty="0">
                <a:latin typeface="Times New Roman"/>
                <a:cs typeface="Times New Roman"/>
              </a:rPr>
              <a:t>ke 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sa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ensi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2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Con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lu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icating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l.</a:t>
            </a:r>
            <a:endParaRPr sz="2800">
              <a:latin typeface="Times New Roman"/>
              <a:cs typeface="Times New Roman"/>
            </a:endParaRPr>
          </a:p>
          <a:p>
            <a:pPr marL="303530" indent="-290830">
              <a:lnSpc>
                <a:spcPts val="3195"/>
              </a:lnSpc>
              <a:spcBef>
                <a:spcPts val="45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More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tear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parts hence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gi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lo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  <a:p>
            <a:pPr marL="303530">
              <a:lnSpc>
                <a:spcPts val="3195"/>
              </a:lnSpc>
            </a:pP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oise.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920" y="503909"/>
            <a:ext cx="694499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600" b="1" u="heavy" dirty="0">
                <a:latin typeface="Times New Roman"/>
                <a:cs typeface="Times New Roman"/>
              </a:rPr>
              <a:t>Diffe</a:t>
            </a:r>
            <a:r>
              <a:rPr sz="3600" b="1" u="heavy" spc="-55" dirty="0">
                <a:latin typeface="Times New Roman"/>
                <a:cs typeface="Times New Roman"/>
              </a:rPr>
              <a:t>r</a:t>
            </a:r>
            <a:r>
              <a:rPr sz="3600" b="1" u="heavy" dirty="0">
                <a:latin typeface="Times New Roman"/>
                <a:cs typeface="Times New Roman"/>
              </a:rPr>
              <a:t>ence</a:t>
            </a:r>
            <a:r>
              <a:rPr sz="3600" b="1" u="heavy" spc="10" dirty="0">
                <a:latin typeface="Times New Roman"/>
                <a:cs typeface="Times New Roman"/>
              </a:rPr>
              <a:t> </a:t>
            </a:r>
            <a:r>
              <a:rPr sz="3600" b="1" u="heavy" dirty="0">
                <a:latin typeface="Times New Roman"/>
                <a:cs typeface="Times New Roman"/>
              </a:rPr>
              <a:t>bet</a:t>
            </a:r>
            <a:r>
              <a:rPr sz="3600" b="1" u="heavy" spc="10" dirty="0">
                <a:latin typeface="Times New Roman"/>
                <a:cs typeface="Times New Roman"/>
              </a:rPr>
              <a:t>w</a:t>
            </a:r>
            <a:r>
              <a:rPr sz="3600" b="1" u="heavy" dirty="0">
                <a:latin typeface="Times New Roman"/>
                <a:cs typeface="Times New Roman"/>
              </a:rPr>
              <a:t>een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u="heavy" dirty="0">
                <a:latin typeface="Times New Roman"/>
                <a:cs typeface="Times New Roman"/>
              </a:rPr>
              <a:t>4-St</a:t>
            </a:r>
            <a:r>
              <a:rPr sz="3600" b="1" u="heavy" spc="-60" dirty="0">
                <a:latin typeface="Times New Roman"/>
                <a:cs typeface="Times New Roman"/>
              </a:rPr>
              <a:t>r</a:t>
            </a:r>
            <a:r>
              <a:rPr sz="3600" b="1" u="heavy" dirty="0">
                <a:latin typeface="Times New Roman"/>
                <a:cs typeface="Times New Roman"/>
              </a:rPr>
              <a:t>oke Engine &amp; 2-St</a:t>
            </a:r>
            <a:r>
              <a:rPr sz="3600" b="1" u="heavy" spc="-60" dirty="0">
                <a:latin typeface="Times New Roman"/>
                <a:cs typeface="Times New Roman"/>
              </a:rPr>
              <a:t>r</a:t>
            </a:r>
            <a:r>
              <a:rPr sz="3600" b="1" u="heavy" dirty="0">
                <a:latin typeface="Times New Roman"/>
                <a:cs typeface="Times New Roman"/>
              </a:rPr>
              <a:t>oke</a:t>
            </a:r>
            <a:r>
              <a:rPr sz="3600" b="1" u="heavy" spc="-15" dirty="0">
                <a:latin typeface="Times New Roman"/>
                <a:cs typeface="Times New Roman"/>
              </a:rPr>
              <a:t> </a:t>
            </a:r>
            <a:r>
              <a:rPr sz="3600" b="1" u="heavy" dirty="0">
                <a:latin typeface="Times New Roman"/>
                <a:cs typeface="Times New Roman"/>
              </a:rPr>
              <a:t>Engine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675">
              <a:lnSpc>
                <a:spcPct val="100000"/>
              </a:lnSpc>
            </a:pPr>
            <a:r>
              <a:rPr spc="-15" dirty="0"/>
              <a:t>4-S</a:t>
            </a:r>
            <a:r>
              <a:rPr spc="-5" dirty="0"/>
              <a:t>t</a:t>
            </a:r>
            <a:r>
              <a:rPr spc="-10" dirty="0"/>
              <a:t>r</a:t>
            </a:r>
            <a:r>
              <a:rPr spc="-5" dirty="0"/>
              <a:t>o</a:t>
            </a:r>
            <a:r>
              <a:rPr spc="-15" dirty="0"/>
              <a:t>ke </a:t>
            </a:r>
            <a:r>
              <a:rPr spc="-20" dirty="0"/>
              <a:t>En</a:t>
            </a:r>
            <a:r>
              <a:rPr spc="-10" dirty="0"/>
              <a:t>gin</a:t>
            </a:r>
            <a:r>
              <a:rPr spc="-15" dirty="0"/>
              <a:t>e</a:t>
            </a:r>
          </a:p>
          <a:p>
            <a:pPr marL="303530" marR="5080" indent="-290830">
              <a:lnSpc>
                <a:spcPct val="90000"/>
              </a:lnSpc>
              <a:spcBef>
                <a:spcPts val="205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One</a:t>
            </a:r>
            <a:r>
              <a:rPr spc="-5" dirty="0"/>
              <a:t> </a:t>
            </a:r>
            <a:r>
              <a:rPr spc="-15" dirty="0"/>
              <a:t>cycle </a:t>
            </a:r>
            <a:r>
              <a:rPr spc="-30" dirty="0"/>
              <a:t>c</a:t>
            </a:r>
            <a:r>
              <a:rPr spc="-15" dirty="0"/>
              <a:t>o</a:t>
            </a:r>
            <a:r>
              <a:rPr spc="-40" dirty="0"/>
              <a:t>m</a:t>
            </a:r>
            <a:r>
              <a:rPr spc="-15" dirty="0"/>
              <a:t>pleted</a:t>
            </a:r>
            <a:r>
              <a:rPr spc="-5" dirty="0"/>
              <a:t> </a:t>
            </a:r>
            <a:r>
              <a:rPr spc="-15" dirty="0"/>
              <a:t>in every</a:t>
            </a:r>
            <a:r>
              <a:rPr spc="-5" dirty="0"/>
              <a:t> </a:t>
            </a:r>
            <a:r>
              <a:rPr spc="-15" dirty="0"/>
              <a:t>2</a:t>
            </a:r>
            <a:r>
              <a:rPr dirty="0"/>
              <a:t> </a:t>
            </a:r>
            <a:r>
              <a:rPr spc="-15" dirty="0"/>
              <a:t>rev</a:t>
            </a:r>
            <a:r>
              <a:rPr spc="-10" dirty="0"/>
              <a:t>olutio</a:t>
            </a:r>
            <a:r>
              <a:rPr spc="-15" dirty="0"/>
              <a:t>n</a:t>
            </a:r>
            <a:r>
              <a:rPr spc="-25" dirty="0"/>
              <a:t> </a:t>
            </a:r>
            <a:r>
              <a:rPr spc="-15" dirty="0"/>
              <a:t>of crank</a:t>
            </a:r>
            <a:r>
              <a:rPr spc="-10" dirty="0"/>
              <a:t>s</a:t>
            </a:r>
            <a:r>
              <a:rPr spc="-15" dirty="0"/>
              <a:t>haft</a:t>
            </a: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-40" dirty="0"/>
              <a:t>m</a:t>
            </a:r>
            <a:r>
              <a:rPr spc="-15" dirty="0"/>
              <a:t>o</a:t>
            </a:r>
            <a:r>
              <a:rPr spc="-10" dirty="0"/>
              <a:t>vin</a:t>
            </a:r>
            <a:r>
              <a:rPr spc="-15" dirty="0"/>
              <a:t>g</a:t>
            </a:r>
            <a:r>
              <a:rPr spc="-10" dirty="0"/>
              <a:t> </a:t>
            </a:r>
            <a:r>
              <a:rPr spc="-15" dirty="0"/>
              <a:t>parts</a:t>
            </a:r>
          </a:p>
          <a:p>
            <a:pPr marL="303530" indent="-290830">
              <a:lnSpc>
                <a:spcPct val="100000"/>
              </a:lnSpc>
              <a:spcBef>
                <a:spcPts val="47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-40" dirty="0"/>
              <a:t>m</a:t>
            </a:r>
            <a:r>
              <a:rPr spc="-15" dirty="0"/>
              <a:t>aintenance</a:t>
            </a:r>
          </a:p>
          <a:p>
            <a:pPr marL="303530" indent="-290830">
              <a:lnSpc>
                <a:spcPct val="100000"/>
              </a:lnSpc>
              <a:spcBef>
                <a:spcPts val="45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He</a:t>
            </a:r>
            <a:r>
              <a:rPr spc="-30" dirty="0"/>
              <a:t>a</a:t>
            </a:r>
            <a:r>
              <a:rPr spc="-15" dirty="0"/>
              <a:t>vy</a:t>
            </a:r>
            <a:r>
              <a:rPr spc="10" dirty="0"/>
              <a:t> </a:t>
            </a:r>
            <a:r>
              <a:rPr spc="-15" dirty="0"/>
              <a:t>in</a:t>
            </a:r>
            <a:r>
              <a:rPr spc="-10" dirty="0"/>
              <a:t> </a:t>
            </a:r>
            <a:r>
              <a:rPr spc="-15" dirty="0"/>
              <a:t>weight</a:t>
            </a: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-15" dirty="0"/>
              <a:t>ex</a:t>
            </a:r>
            <a:r>
              <a:rPr spc="-10" dirty="0"/>
              <a:t>p</a:t>
            </a:r>
            <a:r>
              <a:rPr spc="-15" dirty="0"/>
              <a:t>ensi</a:t>
            </a:r>
            <a:r>
              <a:rPr spc="-5" dirty="0"/>
              <a:t>v</a:t>
            </a:r>
            <a:r>
              <a:rPr spc="-15"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>
              <a:lnSpc>
                <a:spcPct val="100000"/>
              </a:lnSpc>
            </a:pPr>
            <a:r>
              <a:rPr spc="-10" dirty="0"/>
              <a:t>2</a:t>
            </a:r>
            <a:r>
              <a:rPr spc="-15" dirty="0"/>
              <a:t>-St</a:t>
            </a:r>
            <a:r>
              <a:rPr spc="-5" dirty="0"/>
              <a:t>r</a:t>
            </a:r>
            <a:r>
              <a:rPr spc="-15" dirty="0"/>
              <a:t>o</a:t>
            </a:r>
            <a:r>
              <a:rPr spc="-10" dirty="0"/>
              <a:t>k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Engi</a:t>
            </a:r>
            <a:r>
              <a:rPr spc="-10" dirty="0"/>
              <a:t>n</a:t>
            </a:r>
            <a:r>
              <a:rPr spc="-15" dirty="0"/>
              <a:t>e</a:t>
            </a:r>
          </a:p>
          <a:p>
            <a:pPr marL="303530" marR="5080" indent="-290830">
              <a:lnSpc>
                <a:spcPct val="90000"/>
              </a:lnSpc>
              <a:spcBef>
                <a:spcPts val="205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One</a:t>
            </a:r>
            <a:r>
              <a:rPr spc="-5" dirty="0"/>
              <a:t> </a:t>
            </a:r>
            <a:r>
              <a:rPr spc="-15" dirty="0"/>
              <a:t>cycle </a:t>
            </a:r>
            <a:r>
              <a:rPr spc="-30" dirty="0"/>
              <a:t>c</a:t>
            </a:r>
            <a:r>
              <a:rPr spc="-15" dirty="0"/>
              <a:t>o</a:t>
            </a:r>
            <a:r>
              <a:rPr spc="-40" dirty="0"/>
              <a:t>m</a:t>
            </a:r>
            <a:r>
              <a:rPr spc="-15" dirty="0"/>
              <a:t>pleted</a:t>
            </a:r>
            <a:r>
              <a:rPr spc="-5" dirty="0"/>
              <a:t> </a:t>
            </a:r>
            <a:r>
              <a:rPr spc="-15" dirty="0"/>
              <a:t>in every</a:t>
            </a:r>
            <a:r>
              <a:rPr spc="-5" dirty="0"/>
              <a:t> </a:t>
            </a:r>
            <a:r>
              <a:rPr spc="-15" dirty="0"/>
              <a:t>re</a:t>
            </a:r>
            <a:r>
              <a:rPr spc="-10" dirty="0"/>
              <a:t>v</a:t>
            </a:r>
            <a:r>
              <a:rPr spc="-15" dirty="0"/>
              <a:t>o</a:t>
            </a:r>
            <a:r>
              <a:rPr spc="-5" dirty="0"/>
              <a:t>l</a:t>
            </a:r>
            <a:r>
              <a:rPr spc="-15" dirty="0"/>
              <a:t>u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15" dirty="0"/>
              <a:t>n</a:t>
            </a:r>
            <a:r>
              <a:rPr spc="-25" dirty="0"/>
              <a:t> </a:t>
            </a:r>
            <a:r>
              <a:rPr spc="-15" dirty="0"/>
              <a:t>of crank</a:t>
            </a:r>
            <a:r>
              <a:rPr spc="-10" dirty="0"/>
              <a:t>s</a:t>
            </a:r>
            <a:r>
              <a:rPr spc="-15" dirty="0"/>
              <a:t>haft</a:t>
            </a: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L</a:t>
            </a:r>
            <a:r>
              <a:rPr spc="-25" dirty="0"/>
              <a:t>e</a:t>
            </a:r>
            <a:r>
              <a:rPr spc="-15" dirty="0"/>
              <a:t>ss</a:t>
            </a:r>
            <a:r>
              <a:rPr dirty="0"/>
              <a:t> </a:t>
            </a:r>
            <a:r>
              <a:rPr spc="-45" dirty="0"/>
              <a:t>m</a:t>
            </a:r>
            <a:r>
              <a:rPr spc="-15" dirty="0"/>
              <a:t>o</a:t>
            </a:r>
            <a:r>
              <a:rPr spc="-10" dirty="0"/>
              <a:t>vin</a:t>
            </a:r>
            <a:r>
              <a:rPr spc="-15" dirty="0"/>
              <a:t>g</a:t>
            </a:r>
            <a:r>
              <a:rPr spc="-5" dirty="0"/>
              <a:t> </a:t>
            </a:r>
            <a:r>
              <a:rPr spc="-10" dirty="0"/>
              <a:t>p</a:t>
            </a:r>
            <a:r>
              <a:rPr spc="-15" dirty="0"/>
              <a:t>arts</a:t>
            </a:r>
          </a:p>
          <a:p>
            <a:pPr marL="303530" indent="-290830">
              <a:lnSpc>
                <a:spcPct val="100000"/>
              </a:lnSpc>
              <a:spcBef>
                <a:spcPts val="47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L</a:t>
            </a:r>
            <a:r>
              <a:rPr spc="-25" dirty="0"/>
              <a:t>e</a:t>
            </a:r>
            <a:r>
              <a:rPr spc="-15" dirty="0"/>
              <a:t>ss</a:t>
            </a:r>
            <a:r>
              <a:rPr dirty="0"/>
              <a:t> </a:t>
            </a:r>
            <a:r>
              <a:rPr spc="-45" dirty="0"/>
              <a:t>m</a:t>
            </a:r>
            <a:r>
              <a:rPr spc="-15" dirty="0"/>
              <a:t>aintenance</a:t>
            </a:r>
          </a:p>
          <a:p>
            <a:pPr marL="303530" indent="-290830">
              <a:lnSpc>
                <a:spcPct val="100000"/>
              </a:lnSpc>
              <a:spcBef>
                <a:spcPts val="45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15" dirty="0"/>
              <a:t>Lig</a:t>
            </a:r>
            <a:r>
              <a:rPr spc="-10" dirty="0"/>
              <a:t>ht</a:t>
            </a:r>
            <a:r>
              <a:rPr spc="-5" dirty="0"/>
              <a:t> </a:t>
            </a:r>
            <a:r>
              <a:rPr spc="-15" dirty="0"/>
              <a:t>in</a:t>
            </a:r>
            <a:r>
              <a:rPr spc="-10" dirty="0"/>
              <a:t> </a:t>
            </a:r>
            <a:r>
              <a:rPr spc="-15" dirty="0"/>
              <a:t>weight</a:t>
            </a: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pc="-20" dirty="0"/>
              <a:t>L</a:t>
            </a:r>
            <a:r>
              <a:rPr spc="-25" dirty="0"/>
              <a:t>e</a:t>
            </a:r>
            <a:r>
              <a:rPr spc="-15" dirty="0"/>
              <a:t>ss</a:t>
            </a:r>
            <a:r>
              <a:rPr dirty="0"/>
              <a:t> </a:t>
            </a:r>
            <a:r>
              <a:rPr spc="-25" dirty="0"/>
              <a:t>e</a:t>
            </a:r>
            <a:r>
              <a:rPr spc="-15" dirty="0"/>
              <a:t>x</a:t>
            </a:r>
            <a:r>
              <a:rPr spc="-10" dirty="0"/>
              <a:t>p</a:t>
            </a:r>
            <a:r>
              <a:rPr spc="-15" dirty="0"/>
              <a:t>ensi</a:t>
            </a:r>
            <a:r>
              <a:rPr spc="-5" dirty="0"/>
              <a:t>v</a:t>
            </a:r>
            <a:r>
              <a:rPr spc="-15" dirty="0"/>
              <a:t>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057" y="1804636"/>
            <a:ext cx="3674110" cy="2482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675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4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171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uce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lutio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Long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ine </a:t>
            </a:r>
            <a:r>
              <a:rPr sz="2800" spc="-10" dirty="0">
                <a:latin typeface="Times New Roman"/>
                <a:cs typeface="Times New Roman"/>
              </a:rPr>
              <a:t>life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7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Not req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ired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5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ex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desi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3267" y="1804636"/>
            <a:ext cx="3723640" cy="286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359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1710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Less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ollutio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6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fe</a:t>
            </a:r>
            <a:endParaRPr sz="2800" dirty="0">
              <a:latin typeface="Times New Roman"/>
              <a:cs typeface="Times New Roman"/>
            </a:endParaRPr>
          </a:p>
          <a:p>
            <a:pPr marL="303530" marR="5080" indent="-290830">
              <a:lnSpc>
                <a:spcPts val="3020"/>
              </a:lnSpc>
              <a:spcBef>
                <a:spcPts val="855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15" dirty="0">
                <a:latin typeface="Times New Roman"/>
                <a:cs typeface="Times New Roman"/>
              </a:rPr>
              <a:t>Req</a:t>
            </a:r>
            <a:r>
              <a:rPr sz="2800" spc="-10" dirty="0">
                <a:latin typeface="Times New Roman"/>
                <a:cs typeface="Times New Roman"/>
              </a:rPr>
              <a:t>ui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ix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o</a:t>
            </a:r>
            <a:r>
              <a:rPr sz="2800" spc="-10" dirty="0">
                <a:latin typeface="Times New Roman"/>
                <a:cs typeface="Times New Roman"/>
              </a:rPr>
              <a:t>il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l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br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cate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cran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aft</a:t>
            </a:r>
            <a:endParaRPr sz="2800" dirty="0">
              <a:latin typeface="Times New Roman"/>
              <a:cs typeface="Times New Roman"/>
            </a:endParaRPr>
          </a:p>
          <a:p>
            <a:pPr marL="303530" indent="-290830">
              <a:lnSpc>
                <a:spcPct val="100000"/>
              </a:lnSpc>
              <a:spcBef>
                <a:spcPts val="409"/>
              </a:spcBef>
              <a:buClr>
                <a:srgbClr val="FFCC65"/>
              </a:buClr>
              <a:buFont typeface="Times New Roman"/>
              <a:buChar char="•"/>
              <a:tabLst>
                <a:tab pos="304165" algn="l"/>
              </a:tabLst>
            </a:pP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de</a:t>
            </a:r>
            <a:r>
              <a:rPr sz="2800" spc="-10" dirty="0">
                <a:latin typeface="Times New Roman"/>
                <a:cs typeface="Times New Roman"/>
              </a:rPr>
              <a:t>sig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667000" y="2438400"/>
            <a:ext cx="3678936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97745" y="914400"/>
            <a:ext cx="4017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Diesel Engine</a:t>
            </a:r>
            <a:endParaRPr lang="en-US" sz="5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667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Fuel Injection System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3214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944" y="331496"/>
            <a:ext cx="30607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Times New Roman"/>
                <a:cs typeface="Times New Roman"/>
              </a:rPr>
              <a:t>Int</a:t>
            </a:r>
            <a:r>
              <a:rPr sz="4400" b="1" spc="-85" dirty="0">
                <a:latin typeface="Times New Roman"/>
                <a:cs typeface="Times New Roman"/>
              </a:rPr>
              <a:t>r</a:t>
            </a:r>
            <a:r>
              <a:rPr sz="4400" b="1" dirty="0">
                <a:latin typeface="Times New Roman"/>
                <a:cs typeface="Times New Roman"/>
              </a:rPr>
              <a:t>oduction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552" y="1455065"/>
            <a:ext cx="8238490" cy="436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350" indent="-228600" algn="just">
              <a:lnSpc>
                <a:spcPct val="100000"/>
              </a:lnSpc>
              <a:buFont typeface="Wingdings"/>
              <a:buChar char=""/>
              <a:tabLst>
                <a:tab pos="340360" algn="l"/>
              </a:tabLst>
            </a:pPr>
            <a:r>
              <a:rPr sz="2400" spc="-5" dirty="0">
                <a:latin typeface="Arial"/>
                <a:cs typeface="Arial"/>
              </a:rPr>
              <a:t>Fu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-In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2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ystem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vit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orma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engine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stem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rves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rp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nt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sti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meet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rem</a:t>
            </a:r>
            <a:r>
              <a:rPr sz="2400" spc="-5" dirty="0">
                <a:latin typeface="Arial"/>
                <a:cs typeface="Arial"/>
              </a:rPr>
              <a:t>ent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40360" algn="l"/>
              </a:tabLst>
            </a:pP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ecte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ard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pres</a:t>
            </a:r>
            <a:r>
              <a:rPr sz="2400" dirty="0">
                <a:latin typeface="Arial"/>
                <a:cs typeface="Arial"/>
              </a:rPr>
              <a:t>sio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atom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dro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fue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tu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sfer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fuel,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reac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tem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ignite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aneousl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comb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ep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ndin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quirement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stem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fuel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ni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comb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stio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56" y="658368"/>
            <a:ext cx="1011935" cy="13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94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91964"/>
            <a:ext cx="7681355" cy="806274"/>
          </a:xfrm>
          <a:prstGeom prst="rect">
            <a:avLst/>
          </a:prstGeom>
        </p:spPr>
        <p:txBody>
          <a:bodyPr vert="horz" wrap="square" lIns="0" tIns="188876" rIns="0" bIns="0" rtlCol="0">
            <a:spAutoFit/>
          </a:bodyPr>
          <a:lstStyle/>
          <a:p>
            <a:pPr marL="775335" algn="ctr">
              <a:lnSpc>
                <a:spcPct val="100000"/>
              </a:lnSpc>
            </a:pPr>
            <a:r>
              <a:rPr sz="4000" u="sng" spc="-20" dirty="0" smtClean="0">
                <a:latin typeface="Times New Roman"/>
                <a:cs typeface="Times New Roman"/>
              </a:rPr>
              <a:t>Clas</a:t>
            </a:r>
            <a:r>
              <a:rPr sz="4000" u="sng" spc="-10" dirty="0" smtClean="0">
                <a:latin typeface="Times New Roman"/>
                <a:cs typeface="Times New Roman"/>
              </a:rPr>
              <a:t>s</a:t>
            </a:r>
            <a:r>
              <a:rPr sz="4000" u="sng" spc="-15" dirty="0" smtClean="0">
                <a:latin typeface="Times New Roman"/>
                <a:cs typeface="Times New Roman"/>
              </a:rPr>
              <a:t>ific</a:t>
            </a:r>
            <a:r>
              <a:rPr sz="4000" u="sng" spc="-20" dirty="0" smtClean="0">
                <a:latin typeface="Times New Roman"/>
                <a:cs typeface="Times New Roman"/>
              </a:rPr>
              <a:t>at</a:t>
            </a:r>
            <a:r>
              <a:rPr sz="4000" u="sng" spc="-10" dirty="0" smtClean="0">
                <a:latin typeface="Times New Roman"/>
                <a:cs typeface="Times New Roman"/>
              </a:rPr>
              <a:t>i</a:t>
            </a:r>
            <a:r>
              <a:rPr sz="4000" u="sng" spc="-25" dirty="0" smtClean="0">
                <a:latin typeface="Times New Roman"/>
                <a:cs typeface="Times New Roman"/>
              </a:rPr>
              <a:t>on</a:t>
            </a:r>
            <a:endParaRPr sz="4000" u="sng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036" y="2392680"/>
            <a:ext cx="1607820" cy="1335405"/>
          </a:xfrm>
          <a:custGeom>
            <a:avLst/>
            <a:gdLst/>
            <a:ahLst/>
            <a:cxnLst/>
            <a:rect l="l" t="t" r="r" b="b"/>
            <a:pathLst>
              <a:path w="1607820" h="1335404">
                <a:moveTo>
                  <a:pt x="1474338" y="0"/>
                </a:moveTo>
                <a:lnTo>
                  <a:pt x="120788" y="598"/>
                </a:lnTo>
                <a:lnTo>
                  <a:pt x="79629" y="11319"/>
                </a:lnTo>
                <a:lnTo>
                  <a:pt x="44795" y="33737"/>
                </a:lnTo>
                <a:lnTo>
                  <a:pt x="18544" y="65586"/>
                </a:lnTo>
                <a:lnTo>
                  <a:pt x="3134" y="104600"/>
                </a:lnTo>
                <a:lnTo>
                  <a:pt x="0" y="133471"/>
                </a:lnTo>
                <a:lnTo>
                  <a:pt x="597" y="1214253"/>
                </a:lnTo>
                <a:lnTo>
                  <a:pt x="11315" y="1255380"/>
                </a:lnTo>
                <a:lnTo>
                  <a:pt x="33729" y="1290207"/>
                </a:lnTo>
                <a:lnTo>
                  <a:pt x="65581" y="1316466"/>
                </a:lnTo>
                <a:lnTo>
                  <a:pt x="104612" y="1331886"/>
                </a:lnTo>
                <a:lnTo>
                  <a:pt x="133505" y="1335023"/>
                </a:lnTo>
                <a:lnTo>
                  <a:pt x="1487025" y="1334427"/>
                </a:lnTo>
                <a:lnTo>
                  <a:pt x="1528166" y="1323705"/>
                </a:lnTo>
                <a:lnTo>
                  <a:pt x="1563001" y="1301282"/>
                </a:lnTo>
                <a:lnTo>
                  <a:pt x="1589262" y="1269429"/>
                </a:lnTo>
                <a:lnTo>
                  <a:pt x="1604682" y="1230416"/>
                </a:lnTo>
                <a:lnTo>
                  <a:pt x="1607819" y="1201552"/>
                </a:lnTo>
                <a:lnTo>
                  <a:pt x="1607223" y="120784"/>
                </a:lnTo>
                <a:lnTo>
                  <a:pt x="1596503" y="79643"/>
                </a:lnTo>
                <a:lnTo>
                  <a:pt x="1574082" y="44811"/>
                </a:lnTo>
                <a:lnTo>
                  <a:pt x="1542229" y="18553"/>
                </a:lnTo>
                <a:lnTo>
                  <a:pt x="1503211" y="3136"/>
                </a:lnTo>
                <a:lnTo>
                  <a:pt x="1474338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036" y="2392680"/>
            <a:ext cx="1607820" cy="1335405"/>
          </a:xfrm>
          <a:custGeom>
            <a:avLst/>
            <a:gdLst/>
            <a:ahLst/>
            <a:cxnLst/>
            <a:rect l="l" t="t" r="r" b="b"/>
            <a:pathLst>
              <a:path w="1607820" h="1335404">
                <a:moveTo>
                  <a:pt x="0" y="133471"/>
                </a:moveTo>
                <a:lnTo>
                  <a:pt x="6926" y="90939"/>
                </a:lnTo>
                <a:lnTo>
                  <a:pt x="26201" y="54062"/>
                </a:lnTo>
                <a:lnTo>
                  <a:pt x="55564" y="25105"/>
                </a:lnTo>
                <a:lnTo>
                  <a:pt x="92758" y="6334"/>
                </a:lnTo>
                <a:lnTo>
                  <a:pt x="1474338" y="0"/>
                </a:lnTo>
                <a:lnTo>
                  <a:pt x="1489005" y="798"/>
                </a:lnTo>
                <a:lnTo>
                  <a:pt x="1529907" y="12098"/>
                </a:lnTo>
                <a:lnTo>
                  <a:pt x="1564401" y="34994"/>
                </a:lnTo>
                <a:lnTo>
                  <a:pt x="1590217" y="67220"/>
                </a:lnTo>
                <a:lnTo>
                  <a:pt x="1605090" y="106509"/>
                </a:lnTo>
                <a:lnTo>
                  <a:pt x="1607819" y="1201552"/>
                </a:lnTo>
                <a:lnTo>
                  <a:pt x="1607021" y="1216213"/>
                </a:lnTo>
                <a:lnTo>
                  <a:pt x="1595719" y="1257108"/>
                </a:lnTo>
                <a:lnTo>
                  <a:pt x="1572819" y="1291600"/>
                </a:lnTo>
                <a:lnTo>
                  <a:pt x="1540590" y="1317419"/>
                </a:lnTo>
                <a:lnTo>
                  <a:pt x="1501299" y="1332293"/>
                </a:lnTo>
                <a:lnTo>
                  <a:pt x="133505" y="1335023"/>
                </a:lnTo>
                <a:lnTo>
                  <a:pt x="118827" y="1334225"/>
                </a:lnTo>
                <a:lnTo>
                  <a:pt x="77905" y="1322923"/>
                </a:lnTo>
                <a:lnTo>
                  <a:pt x="43409" y="1300025"/>
                </a:lnTo>
                <a:lnTo>
                  <a:pt x="17598" y="1267801"/>
                </a:lnTo>
                <a:lnTo>
                  <a:pt x="2731" y="1228522"/>
                </a:lnTo>
                <a:lnTo>
                  <a:pt x="0" y="133471"/>
                </a:lnTo>
                <a:close/>
              </a:path>
            </a:pathLst>
          </a:custGeom>
          <a:ln w="579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710" y="2673346"/>
            <a:ext cx="1370330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marR="5080" indent="-125095">
              <a:lnSpc>
                <a:spcPts val="3180"/>
              </a:lnSpc>
            </a:pPr>
            <a:r>
              <a:rPr sz="2900" b="1" dirty="0">
                <a:latin typeface="Calibri"/>
                <a:cs typeface="Calibri"/>
              </a:rPr>
              <a:t>Inj</a:t>
            </a:r>
            <a:r>
              <a:rPr sz="2900" b="1" spc="5" dirty="0">
                <a:latin typeface="Calibri"/>
                <a:cs typeface="Calibri"/>
              </a:rPr>
              <a:t>e</a:t>
            </a:r>
            <a:r>
              <a:rPr sz="2900" b="1" spc="-5" dirty="0">
                <a:latin typeface="Calibri"/>
                <a:cs typeface="Calibri"/>
              </a:rPr>
              <a:t>cti</a:t>
            </a:r>
            <a:r>
              <a:rPr sz="2900" b="1" spc="-10" dirty="0">
                <a:latin typeface="Calibri"/>
                <a:cs typeface="Calibri"/>
              </a:rPr>
              <a:t>o</a:t>
            </a:r>
            <a:r>
              <a:rPr sz="2900" b="1" dirty="0">
                <a:latin typeface="Calibri"/>
                <a:cs typeface="Calibri"/>
              </a:rPr>
              <a:t>n</a:t>
            </a:r>
            <a:r>
              <a:rPr sz="2900" b="1" dirty="0">
                <a:latin typeface="Times New Roman"/>
                <a:cs typeface="Times New Roman"/>
              </a:rPr>
              <a:t> </a:t>
            </a:r>
            <a:r>
              <a:rPr sz="2900" b="1" spc="-40" dirty="0">
                <a:latin typeface="Calibri"/>
                <a:cs typeface="Calibri"/>
              </a:rPr>
              <a:t>S</a:t>
            </a:r>
            <a:r>
              <a:rPr sz="2900" b="1" spc="-20" dirty="0">
                <a:latin typeface="Calibri"/>
                <a:cs typeface="Calibri"/>
              </a:rPr>
              <a:t>y</a:t>
            </a:r>
            <a:r>
              <a:rPr sz="2900" b="1" spc="-30" dirty="0">
                <a:latin typeface="Calibri"/>
                <a:cs typeface="Calibri"/>
              </a:rPr>
              <a:t>s</a:t>
            </a:r>
            <a:r>
              <a:rPr sz="2900" b="1" spc="-35" dirty="0">
                <a:latin typeface="Calibri"/>
                <a:cs typeface="Calibri"/>
              </a:rPr>
              <a:t>t</a:t>
            </a:r>
            <a:r>
              <a:rPr sz="2900" b="1" spc="-5" dirty="0">
                <a:latin typeface="Calibri"/>
                <a:cs typeface="Calibri"/>
              </a:rPr>
              <a:t>em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5343" y="2481712"/>
            <a:ext cx="838200" cy="579120"/>
          </a:xfrm>
          <a:custGeom>
            <a:avLst/>
            <a:gdLst/>
            <a:ahLst/>
            <a:cxnLst/>
            <a:rect l="l" t="t" r="r" b="b"/>
            <a:pathLst>
              <a:path w="838200" h="579119">
                <a:moveTo>
                  <a:pt x="0" y="578601"/>
                </a:moveTo>
                <a:lnTo>
                  <a:pt x="838081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4055" y="1815084"/>
            <a:ext cx="1844039" cy="1333500"/>
          </a:xfrm>
          <a:custGeom>
            <a:avLst/>
            <a:gdLst/>
            <a:ahLst/>
            <a:cxnLst/>
            <a:rect l="l" t="t" r="r" b="b"/>
            <a:pathLst>
              <a:path w="1844039" h="1333500">
                <a:moveTo>
                  <a:pt x="1710689" y="0"/>
                </a:moveTo>
                <a:lnTo>
                  <a:pt x="120856" y="577"/>
                </a:lnTo>
                <a:lnTo>
                  <a:pt x="79678" y="11234"/>
                </a:lnTo>
                <a:lnTo>
                  <a:pt x="44824" y="33607"/>
                </a:lnTo>
                <a:lnTo>
                  <a:pt x="18556" y="65434"/>
                </a:lnTo>
                <a:lnTo>
                  <a:pt x="3136" y="104455"/>
                </a:lnTo>
                <a:lnTo>
                  <a:pt x="0" y="133349"/>
                </a:lnTo>
                <a:lnTo>
                  <a:pt x="577" y="1212643"/>
                </a:lnTo>
                <a:lnTo>
                  <a:pt x="11235" y="1253824"/>
                </a:lnTo>
                <a:lnTo>
                  <a:pt x="33609" y="1288678"/>
                </a:lnTo>
                <a:lnTo>
                  <a:pt x="65437" y="1314944"/>
                </a:lnTo>
                <a:lnTo>
                  <a:pt x="104457" y="1330363"/>
                </a:lnTo>
                <a:lnTo>
                  <a:pt x="133349" y="1333499"/>
                </a:lnTo>
                <a:lnTo>
                  <a:pt x="1723183" y="1332922"/>
                </a:lnTo>
                <a:lnTo>
                  <a:pt x="1764364" y="1322265"/>
                </a:lnTo>
                <a:lnTo>
                  <a:pt x="1799218" y="1299892"/>
                </a:lnTo>
                <a:lnTo>
                  <a:pt x="1825484" y="1268065"/>
                </a:lnTo>
                <a:lnTo>
                  <a:pt x="1840903" y="1229044"/>
                </a:lnTo>
                <a:lnTo>
                  <a:pt x="1844039" y="1200149"/>
                </a:lnTo>
                <a:lnTo>
                  <a:pt x="1843462" y="120856"/>
                </a:lnTo>
                <a:lnTo>
                  <a:pt x="1832805" y="79675"/>
                </a:lnTo>
                <a:lnTo>
                  <a:pt x="1810432" y="44821"/>
                </a:lnTo>
                <a:lnTo>
                  <a:pt x="1778605" y="18554"/>
                </a:lnTo>
                <a:lnTo>
                  <a:pt x="1739584" y="3136"/>
                </a:lnTo>
                <a:lnTo>
                  <a:pt x="171068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4055" y="1815084"/>
            <a:ext cx="1844039" cy="1333500"/>
          </a:xfrm>
          <a:custGeom>
            <a:avLst/>
            <a:gdLst/>
            <a:ahLst/>
            <a:cxnLst/>
            <a:rect l="l" t="t" r="r" b="b"/>
            <a:pathLst>
              <a:path w="1844039" h="1333500">
                <a:moveTo>
                  <a:pt x="0" y="133349"/>
                </a:moveTo>
                <a:lnTo>
                  <a:pt x="6931" y="90789"/>
                </a:lnTo>
                <a:lnTo>
                  <a:pt x="26218" y="53914"/>
                </a:lnTo>
                <a:lnTo>
                  <a:pt x="55599" y="24987"/>
                </a:lnTo>
                <a:lnTo>
                  <a:pt x="92813" y="6268"/>
                </a:lnTo>
                <a:lnTo>
                  <a:pt x="1710689" y="0"/>
                </a:lnTo>
                <a:lnTo>
                  <a:pt x="1725369" y="798"/>
                </a:lnTo>
                <a:lnTo>
                  <a:pt x="1766285" y="12098"/>
                </a:lnTo>
                <a:lnTo>
                  <a:pt x="1800762" y="35000"/>
                </a:lnTo>
                <a:lnTo>
                  <a:pt x="1826537" y="67242"/>
                </a:lnTo>
                <a:lnTo>
                  <a:pt x="1841351" y="106565"/>
                </a:lnTo>
                <a:lnTo>
                  <a:pt x="1844039" y="1200149"/>
                </a:lnTo>
                <a:lnTo>
                  <a:pt x="1843241" y="1214829"/>
                </a:lnTo>
                <a:lnTo>
                  <a:pt x="1831941" y="1255745"/>
                </a:lnTo>
                <a:lnTo>
                  <a:pt x="1809039" y="1290222"/>
                </a:lnTo>
                <a:lnTo>
                  <a:pt x="1776797" y="1315997"/>
                </a:lnTo>
                <a:lnTo>
                  <a:pt x="1737474" y="1330811"/>
                </a:lnTo>
                <a:lnTo>
                  <a:pt x="133349" y="1333499"/>
                </a:lnTo>
                <a:lnTo>
                  <a:pt x="118671" y="1332701"/>
                </a:lnTo>
                <a:lnTo>
                  <a:pt x="77756" y="1321401"/>
                </a:lnTo>
                <a:lnTo>
                  <a:pt x="43280" y="1298499"/>
                </a:lnTo>
                <a:lnTo>
                  <a:pt x="17503" y="1266257"/>
                </a:lnTo>
                <a:lnTo>
                  <a:pt x="2688" y="1226934"/>
                </a:lnTo>
                <a:lnTo>
                  <a:pt x="0" y="133349"/>
                </a:lnTo>
                <a:close/>
              </a:path>
            </a:pathLst>
          </a:custGeom>
          <a:ln w="579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0659" y="2094480"/>
            <a:ext cx="137477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9"/>
              </a:lnSpc>
            </a:pPr>
            <a:r>
              <a:rPr sz="2900" b="1" dirty="0">
                <a:latin typeface="Calibri"/>
                <a:cs typeface="Calibri"/>
              </a:rPr>
              <a:t>Air</a:t>
            </a:r>
            <a:endParaRPr sz="2900">
              <a:latin typeface="Calibri"/>
              <a:cs typeface="Calibri"/>
            </a:endParaRPr>
          </a:p>
          <a:p>
            <a:pPr algn="ctr">
              <a:lnSpc>
                <a:spcPts val="3329"/>
              </a:lnSpc>
            </a:pPr>
            <a:r>
              <a:rPr sz="2900" b="1" dirty="0">
                <a:latin typeface="Calibri"/>
                <a:cs typeface="Calibri"/>
              </a:rPr>
              <a:t>Injection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95343" y="3060313"/>
            <a:ext cx="840740" cy="950594"/>
          </a:xfrm>
          <a:custGeom>
            <a:avLst/>
            <a:gdLst/>
            <a:ahLst/>
            <a:cxnLst/>
            <a:rect l="l" t="t" r="r" b="b"/>
            <a:pathLst>
              <a:path w="840739" h="950595">
                <a:moveTo>
                  <a:pt x="0" y="0"/>
                </a:moveTo>
                <a:lnTo>
                  <a:pt x="840485" y="95022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5579" y="3343655"/>
            <a:ext cx="1902460" cy="1333500"/>
          </a:xfrm>
          <a:custGeom>
            <a:avLst/>
            <a:gdLst/>
            <a:ahLst/>
            <a:cxnLst/>
            <a:rect l="l" t="t" r="r" b="b"/>
            <a:pathLst>
              <a:path w="1902460" h="1333500">
                <a:moveTo>
                  <a:pt x="1768601" y="0"/>
                </a:moveTo>
                <a:lnTo>
                  <a:pt x="120856" y="577"/>
                </a:lnTo>
                <a:lnTo>
                  <a:pt x="79678" y="11234"/>
                </a:lnTo>
                <a:lnTo>
                  <a:pt x="44824" y="33607"/>
                </a:lnTo>
                <a:lnTo>
                  <a:pt x="18556" y="65434"/>
                </a:lnTo>
                <a:lnTo>
                  <a:pt x="3136" y="104455"/>
                </a:lnTo>
                <a:lnTo>
                  <a:pt x="0" y="133349"/>
                </a:lnTo>
                <a:lnTo>
                  <a:pt x="577" y="1212643"/>
                </a:lnTo>
                <a:lnTo>
                  <a:pt x="11235" y="1253821"/>
                </a:lnTo>
                <a:lnTo>
                  <a:pt x="33609" y="1288675"/>
                </a:lnTo>
                <a:lnTo>
                  <a:pt x="65437" y="1314943"/>
                </a:lnTo>
                <a:lnTo>
                  <a:pt x="104457" y="1330363"/>
                </a:lnTo>
                <a:lnTo>
                  <a:pt x="133349" y="1333499"/>
                </a:lnTo>
                <a:lnTo>
                  <a:pt x="1781095" y="1332922"/>
                </a:lnTo>
                <a:lnTo>
                  <a:pt x="1822276" y="1322264"/>
                </a:lnTo>
                <a:lnTo>
                  <a:pt x="1857130" y="1299890"/>
                </a:lnTo>
                <a:lnTo>
                  <a:pt x="1883396" y="1268062"/>
                </a:lnTo>
                <a:lnTo>
                  <a:pt x="1898815" y="1229042"/>
                </a:lnTo>
                <a:lnTo>
                  <a:pt x="1901951" y="1200149"/>
                </a:lnTo>
                <a:lnTo>
                  <a:pt x="1901374" y="120856"/>
                </a:lnTo>
                <a:lnTo>
                  <a:pt x="1890717" y="79675"/>
                </a:lnTo>
                <a:lnTo>
                  <a:pt x="1868344" y="44821"/>
                </a:lnTo>
                <a:lnTo>
                  <a:pt x="1836517" y="18554"/>
                </a:lnTo>
                <a:lnTo>
                  <a:pt x="1797496" y="3136"/>
                </a:lnTo>
                <a:lnTo>
                  <a:pt x="1768601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5579" y="3343655"/>
            <a:ext cx="1902460" cy="1333500"/>
          </a:xfrm>
          <a:custGeom>
            <a:avLst/>
            <a:gdLst/>
            <a:ahLst/>
            <a:cxnLst/>
            <a:rect l="l" t="t" r="r" b="b"/>
            <a:pathLst>
              <a:path w="1902460" h="1333500">
                <a:moveTo>
                  <a:pt x="0" y="133349"/>
                </a:moveTo>
                <a:lnTo>
                  <a:pt x="6931" y="90789"/>
                </a:lnTo>
                <a:lnTo>
                  <a:pt x="26218" y="53914"/>
                </a:lnTo>
                <a:lnTo>
                  <a:pt x="55599" y="24987"/>
                </a:lnTo>
                <a:lnTo>
                  <a:pt x="92813" y="6268"/>
                </a:lnTo>
                <a:lnTo>
                  <a:pt x="1768601" y="0"/>
                </a:lnTo>
                <a:lnTo>
                  <a:pt x="1783281" y="798"/>
                </a:lnTo>
                <a:lnTo>
                  <a:pt x="1824197" y="12098"/>
                </a:lnTo>
                <a:lnTo>
                  <a:pt x="1858674" y="35000"/>
                </a:lnTo>
                <a:lnTo>
                  <a:pt x="1884449" y="67242"/>
                </a:lnTo>
                <a:lnTo>
                  <a:pt x="1899263" y="106565"/>
                </a:lnTo>
                <a:lnTo>
                  <a:pt x="1901951" y="1200149"/>
                </a:lnTo>
                <a:lnTo>
                  <a:pt x="1901153" y="1214828"/>
                </a:lnTo>
                <a:lnTo>
                  <a:pt x="1889853" y="1255743"/>
                </a:lnTo>
                <a:lnTo>
                  <a:pt x="1866951" y="1290219"/>
                </a:lnTo>
                <a:lnTo>
                  <a:pt x="1834709" y="1315996"/>
                </a:lnTo>
                <a:lnTo>
                  <a:pt x="1795386" y="1330811"/>
                </a:lnTo>
                <a:lnTo>
                  <a:pt x="133349" y="1333499"/>
                </a:lnTo>
                <a:lnTo>
                  <a:pt x="118671" y="1332701"/>
                </a:lnTo>
                <a:lnTo>
                  <a:pt x="77756" y="1321400"/>
                </a:lnTo>
                <a:lnTo>
                  <a:pt x="43280" y="1298497"/>
                </a:lnTo>
                <a:lnTo>
                  <a:pt x="17503" y="1266254"/>
                </a:lnTo>
                <a:lnTo>
                  <a:pt x="2688" y="1226932"/>
                </a:lnTo>
                <a:lnTo>
                  <a:pt x="0" y="133349"/>
                </a:lnTo>
                <a:close/>
              </a:path>
            </a:pathLst>
          </a:custGeom>
          <a:ln w="579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2028" y="3421377"/>
            <a:ext cx="1372870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405" algn="just">
              <a:lnSpc>
                <a:spcPct val="91600"/>
              </a:lnSpc>
            </a:pPr>
            <a:r>
              <a:rPr sz="2900" b="1" dirty="0">
                <a:latin typeface="Calibri"/>
                <a:cs typeface="Calibri"/>
              </a:rPr>
              <a:t>So</a:t>
            </a:r>
            <a:r>
              <a:rPr sz="2900" b="1" spc="-15" dirty="0">
                <a:latin typeface="Calibri"/>
                <a:cs typeface="Calibri"/>
              </a:rPr>
              <a:t>l</a:t>
            </a:r>
            <a:r>
              <a:rPr sz="2900" b="1" dirty="0">
                <a:latin typeface="Calibri"/>
                <a:cs typeface="Calibri"/>
              </a:rPr>
              <a:t>id</a:t>
            </a:r>
            <a:r>
              <a:rPr sz="2900" b="1" spc="-70" dirty="0">
                <a:latin typeface="Times New Roman"/>
                <a:cs typeface="Times New Roman"/>
              </a:rPr>
              <a:t> </a:t>
            </a:r>
            <a:r>
              <a:rPr sz="2900" b="1" spc="-5" dirty="0">
                <a:latin typeface="Calibri"/>
                <a:cs typeface="Calibri"/>
              </a:rPr>
              <a:t>Or</a:t>
            </a:r>
            <a:r>
              <a:rPr sz="2900" b="1" spc="-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Airless</a:t>
            </a:r>
            <a:r>
              <a:rPr sz="2900" b="1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Injection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7928" y="2360035"/>
            <a:ext cx="1146810" cy="1651000"/>
          </a:xfrm>
          <a:custGeom>
            <a:avLst/>
            <a:gdLst/>
            <a:ahLst/>
            <a:cxnLst/>
            <a:rect l="l" t="t" r="r" b="b"/>
            <a:pathLst>
              <a:path w="1146810" h="1651000">
                <a:moveTo>
                  <a:pt x="0" y="1650501"/>
                </a:moveTo>
                <a:lnTo>
                  <a:pt x="1146413" y="0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5103" y="1693164"/>
            <a:ext cx="2667000" cy="1333500"/>
          </a:xfrm>
          <a:custGeom>
            <a:avLst/>
            <a:gdLst/>
            <a:ahLst/>
            <a:cxnLst/>
            <a:rect l="l" t="t" r="r" b="b"/>
            <a:pathLst>
              <a:path w="2667000" h="1333500">
                <a:moveTo>
                  <a:pt x="2533649" y="0"/>
                </a:moveTo>
                <a:lnTo>
                  <a:pt x="120856" y="577"/>
                </a:lnTo>
                <a:lnTo>
                  <a:pt x="79675" y="11234"/>
                </a:lnTo>
                <a:lnTo>
                  <a:pt x="44821" y="33607"/>
                </a:lnTo>
                <a:lnTo>
                  <a:pt x="18554" y="65434"/>
                </a:lnTo>
                <a:lnTo>
                  <a:pt x="3136" y="104455"/>
                </a:lnTo>
                <a:lnTo>
                  <a:pt x="0" y="133349"/>
                </a:lnTo>
                <a:lnTo>
                  <a:pt x="577" y="1212643"/>
                </a:lnTo>
                <a:lnTo>
                  <a:pt x="11234" y="1253824"/>
                </a:lnTo>
                <a:lnTo>
                  <a:pt x="33607" y="1288678"/>
                </a:lnTo>
                <a:lnTo>
                  <a:pt x="65434" y="1314944"/>
                </a:lnTo>
                <a:lnTo>
                  <a:pt x="104455" y="1330363"/>
                </a:lnTo>
                <a:lnTo>
                  <a:pt x="133349" y="1333499"/>
                </a:lnTo>
                <a:lnTo>
                  <a:pt x="2546143" y="1332922"/>
                </a:lnTo>
                <a:lnTo>
                  <a:pt x="2587324" y="1322265"/>
                </a:lnTo>
                <a:lnTo>
                  <a:pt x="2622178" y="1299892"/>
                </a:lnTo>
                <a:lnTo>
                  <a:pt x="2648444" y="1268065"/>
                </a:lnTo>
                <a:lnTo>
                  <a:pt x="2663863" y="1229044"/>
                </a:lnTo>
                <a:lnTo>
                  <a:pt x="2666999" y="1200149"/>
                </a:lnTo>
                <a:lnTo>
                  <a:pt x="2666422" y="120856"/>
                </a:lnTo>
                <a:lnTo>
                  <a:pt x="2655765" y="79675"/>
                </a:lnTo>
                <a:lnTo>
                  <a:pt x="2633392" y="44821"/>
                </a:lnTo>
                <a:lnTo>
                  <a:pt x="2601565" y="18554"/>
                </a:lnTo>
                <a:lnTo>
                  <a:pt x="2562544" y="3136"/>
                </a:lnTo>
                <a:lnTo>
                  <a:pt x="253364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5103" y="1693164"/>
            <a:ext cx="2667000" cy="1333500"/>
          </a:xfrm>
          <a:custGeom>
            <a:avLst/>
            <a:gdLst/>
            <a:ahLst/>
            <a:cxnLst/>
            <a:rect l="l" t="t" r="r" b="b"/>
            <a:pathLst>
              <a:path w="2667000" h="1333500">
                <a:moveTo>
                  <a:pt x="0" y="133349"/>
                </a:moveTo>
                <a:lnTo>
                  <a:pt x="6930" y="90789"/>
                </a:lnTo>
                <a:lnTo>
                  <a:pt x="26216" y="53914"/>
                </a:lnTo>
                <a:lnTo>
                  <a:pt x="55597" y="24987"/>
                </a:lnTo>
                <a:lnTo>
                  <a:pt x="92810" y="6268"/>
                </a:lnTo>
                <a:lnTo>
                  <a:pt x="2533649" y="0"/>
                </a:lnTo>
                <a:lnTo>
                  <a:pt x="2548329" y="798"/>
                </a:lnTo>
                <a:lnTo>
                  <a:pt x="2589245" y="12098"/>
                </a:lnTo>
                <a:lnTo>
                  <a:pt x="2623722" y="35000"/>
                </a:lnTo>
                <a:lnTo>
                  <a:pt x="2649497" y="67242"/>
                </a:lnTo>
                <a:lnTo>
                  <a:pt x="2664311" y="106565"/>
                </a:lnTo>
                <a:lnTo>
                  <a:pt x="2666999" y="1200149"/>
                </a:lnTo>
                <a:lnTo>
                  <a:pt x="2666201" y="1214829"/>
                </a:lnTo>
                <a:lnTo>
                  <a:pt x="2654901" y="1255745"/>
                </a:lnTo>
                <a:lnTo>
                  <a:pt x="2631999" y="1290222"/>
                </a:lnTo>
                <a:lnTo>
                  <a:pt x="2599757" y="1315997"/>
                </a:lnTo>
                <a:lnTo>
                  <a:pt x="2560434" y="1330811"/>
                </a:lnTo>
                <a:lnTo>
                  <a:pt x="133349" y="1333499"/>
                </a:lnTo>
                <a:lnTo>
                  <a:pt x="118670" y="1332701"/>
                </a:lnTo>
                <a:lnTo>
                  <a:pt x="77754" y="1321401"/>
                </a:lnTo>
                <a:lnTo>
                  <a:pt x="43277" y="1298499"/>
                </a:lnTo>
                <a:lnTo>
                  <a:pt x="17502" y="1266257"/>
                </a:lnTo>
                <a:lnTo>
                  <a:pt x="2688" y="1226934"/>
                </a:lnTo>
                <a:lnTo>
                  <a:pt x="0" y="133349"/>
                </a:lnTo>
                <a:close/>
              </a:path>
            </a:pathLst>
          </a:custGeom>
          <a:ln w="579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37928" y="4002654"/>
            <a:ext cx="1146810" cy="8255"/>
          </a:xfrm>
          <a:custGeom>
            <a:avLst/>
            <a:gdLst/>
            <a:ahLst/>
            <a:cxnLst/>
            <a:rect l="l" t="t" r="r" b="b"/>
            <a:pathLst>
              <a:path w="1146810" h="8254">
                <a:moveTo>
                  <a:pt x="0" y="7882"/>
                </a:moveTo>
                <a:lnTo>
                  <a:pt x="1146413" y="0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85103" y="3336035"/>
            <a:ext cx="2667000" cy="1333500"/>
          </a:xfrm>
          <a:custGeom>
            <a:avLst/>
            <a:gdLst/>
            <a:ahLst/>
            <a:cxnLst/>
            <a:rect l="l" t="t" r="r" b="b"/>
            <a:pathLst>
              <a:path w="2667000" h="1333500">
                <a:moveTo>
                  <a:pt x="2533649" y="0"/>
                </a:moveTo>
                <a:lnTo>
                  <a:pt x="120856" y="577"/>
                </a:lnTo>
                <a:lnTo>
                  <a:pt x="79675" y="11234"/>
                </a:lnTo>
                <a:lnTo>
                  <a:pt x="44821" y="33607"/>
                </a:lnTo>
                <a:lnTo>
                  <a:pt x="18554" y="65434"/>
                </a:lnTo>
                <a:lnTo>
                  <a:pt x="3136" y="104455"/>
                </a:lnTo>
                <a:lnTo>
                  <a:pt x="0" y="133349"/>
                </a:lnTo>
                <a:lnTo>
                  <a:pt x="577" y="1212643"/>
                </a:lnTo>
                <a:lnTo>
                  <a:pt x="11234" y="1253821"/>
                </a:lnTo>
                <a:lnTo>
                  <a:pt x="33607" y="1288675"/>
                </a:lnTo>
                <a:lnTo>
                  <a:pt x="65434" y="1314943"/>
                </a:lnTo>
                <a:lnTo>
                  <a:pt x="104455" y="1330363"/>
                </a:lnTo>
                <a:lnTo>
                  <a:pt x="133349" y="1333499"/>
                </a:lnTo>
                <a:lnTo>
                  <a:pt x="2546143" y="1332922"/>
                </a:lnTo>
                <a:lnTo>
                  <a:pt x="2587324" y="1322264"/>
                </a:lnTo>
                <a:lnTo>
                  <a:pt x="2622178" y="1299890"/>
                </a:lnTo>
                <a:lnTo>
                  <a:pt x="2648444" y="1268062"/>
                </a:lnTo>
                <a:lnTo>
                  <a:pt x="2663863" y="1229042"/>
                </a:lnTo>
                <a:lnTo>
                  <a:pt x="2666999" y="1200149"/>
                </a:lnTo>
                <a:lnTo>
                  <a:pt x="2666422" y="120856"/>
                </a:lnTo>
                <a:lnTo>
                  <a:pt x="2655765" y="79675"/>
                </a:lnTo>
                <a:lnTo>
                  <a:pt x="2633392" y="44821"/>
                </a:lnTo>
                <a:lnTo>
                  <a:pt x="2601565" y="18554"/>
                </a:lnTo>
                <a:lnTo>
                  <a:pt x="2562544" y="3136"/>
                </a:lnTo>
                <a:lnTo>
                  <a:pt x="253364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5103" y="3336035"/>
            <a:ext cx="2667000" cy="1333500"/>
          </a:xfrm>
          <a:custGeom>
            <a:avLst/>
            <a:gdLst/>
            <a:ahLst/>
            <a:cxnLst/>
            <a:rect l="l" t="t" r="r" b="b"/>
            <a:pathLst>
              <a:path w="2667000" h="1333500">
                <a:moveTo>
                  <a:pt x="0" y="133349"/>
                </a:moveTo>
                <a:lnTo>
                  <a:pt x="6930" y="90789"/>
                </a:lnTo>
                <a:lnTo>
                  <a:pt x="26216" y="53914"/>
                </a:lnTo>
                <a:lnTo>
                  <a:pt x="55597" y="24987"/>
                </a:lnTo>
                <a:lnTo>
                  <a:pt x="92810" y="6268"/>
                </a:lnTo>
                <a:lnTo>
                  <a:pt x="2533649" y="0"/>
                </a:lnTo>
                <a:lnTo>
                  <a:pt x="2548329" y="798"/>
                </a:lnTo>
                <a:lnTo>
                  <a:pt x="2589245" y="12098"/>
                </a:lnTo>
                <a:lnTo>
                  <a:pt x="2623722" y="35000"/>
                </a:lnTo>
                <a:lnTo>
                  <a:pt x="2649497" y="67242"/>
                </a:lnTo>
                <a:lnTo>
                  <a:pt x="2664311" y="106565"/>
                </a:lnTo>
                <a:lnTo>
                  <a:pt x="2666999" y="1200149"/>
                </a:lnTo>
                <a:lnTo>
                  <a:pt x="2666201" y="1214828"/>
                </a:lnTo>
                <a:lnTo>
                  <a:pt x="2654901" y="1255743"/>
                </a:lnTo>
                <a:lnTo>
                  <a:pt x="2631999" y="1290219"/>
                </a:lnTo>
                <a:lnTo>
                  <a:pt x="2599757" y="1315996"/>
                </a:lnTo>
                <a:lnTo>
                  <a:pt x="2560434" y="1330811"/>
                </a:lnTo>
                <a:lnTo>
                  <a:pt x="133349" y="1333499"/>
                </a:lnTo>
                <a:lnTo>
                  <a:pt x="118670" y="1332701"/>
                </a:lnTo>
                <a:lnTo>
                  <a:pt x="77754" y="1321400"/>
                </a:lnTo>
                <a:lnTo>
                  <a:pt x="43277" y="1298497"/>
                </a:lnTo>
                <a:lnTo>
                  <a:pt x="17502" y="1266254"/>
                </a:lnTo>
                <a:lnTo>
                  <a:pt x="2688" y="1226932"/>
                </a:lnTo>
                <a:lnTo>
                  <a:pt x="0" y="133349"/>
                </a:lnTo>
                <a:close/>
              </a:path>
            </a:pathLst>
          </a:custGeom>
          <a:ln w="5791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7928" y="4010536"/>
            <a:ext cx="1224915" cy="1635125"/>
          </a:xfrm>
          <a:custGeom>
            <a:avLst/>
            <a:gdLst/>
            <a:ahLst/>
            <a:cxnLst/>
            <a:rect l="l" t="t" r="r" b="b"/>
            <a:pathLst>
              <a:path w="1224914" h="1635125">
                <a:moveTo>
                  <a:pt x="0" y="0"/>
                </a:moveTo>
                <a:lnTo>
                  <a:pt x="1224655" y="1634657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2827" y="4978908"/>
            <a:ext cx="2494915" cy="1333500"/>
          </a:xfrm>
          <a:custGeom>
            <a:avLst/>
            <a:gdLst/>
            <a:ahLst/>
            <a:cxnLst/>
            <a:rect l="l" t="t" r="r" b="b"/>
            <a:pathLst>
              <a:path w="2494915" h="1333500">
                <a:moveTo>
                  <a:pt x="2361437" y="0"/>
                </a:moveTo>
                <a:lnTo>
                  <a:pt x="120856" y="577"/>
                </a:lnTo>
                <a:lnTo>
                  <a:pt x="79675" y="11235"/>
                </a:lnTo>
                <a:lnTo>
                  <a:pt x="44821" y="33609"/>
                </a:lnTo>
                <a:lnTo>
                  <a:pt x="18554" y="65437"/>
                </a:lnTo>
                <a:lnTo>
                  <a:pt x="3136" y="104457"/>
                </a:lnTo>
                <a:lnTo>
                  <a:pt x="0" y="133349"/>
                </a:lnTo>
                <a:lnTo>
                  <a:pt x="577" y="1212641"/>
                </a:lnTo>
                <a:lnTo>
                  <a:pt x="11234" y="1253816"/>
                </a:lnTo>
                <a:lnTo>
                  <a:pt x="33607" y="1288671"/>
                </a:lnTo>
                <a:lnTo>
                  <a:pt x="65434" y="1314940"/>
                </a:lnTo>
                <a:lnTo>
                  <a:pt x="104455" y="1330362"/>
                </a:lnTo>
                <a:lnTo>
                  <a:pt x="133349" y="1333499"/>
                </a:lnTo>
                <a:lnTo>
                  <a:pt x="2373931" y="1332922"/>
                </a:lnTo>
                <a:lnTo>
                  <a:pt x="2415112" y="1322262"/>
                </a:lnTo>
                <a:lnTo>
                  <a:pt x="2449966" y="1299886"/>
                </a:lnTo>
                <a:lnTo>
                  <a:pt x="2476232" y="1268057"/>
                </a:lnTo>
                <a:lnTo>
                  <a:pt x="2491651" y="1229038"/>
                </a:lnTo>
                <a:lnTo>
                  <a:pt x="2494787" y="1200149"/>
                </a:lnTo>
                <a:lnTo>
                  <a:pt x="2494210" y="120856"/>
                </a:lnTo>
                <a:lnTo>
                  <a:pt x="2483553" y="79678"/>
                </a:lnTo>
                <a:lnTo>
                  <a:pt x="2461180" y="44824"/>
                </a:lnTo>
                <a:lnTo>
                  <a:pt x="2429353" y="18556"/>
                </a:lnTo>
                <a:lnTo>
                  <a:pt x="2390332" y="3136"/>
                </a:lnTo>
                <a:lnTo>
                  <a:pt x="2361437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2827" y="4978908"/>
            <a:ext cx="2494915" cy="1333500"/>
          </a:xfrm>
          <a:custGeom>
            <a:avLst/>
            <a:gdLst/>
            <a:ahLst/>
            <a:cxnLst/>
            <a:rect l="l" t="t" r="r" b="b"/>
            <a:pathLst>
              <a:path w="2494915" h="1333500">
                <a:moveTo>
                  <a:pt x="0" y="133349"/>
                </a:moveTo>
                <a:lnTo>
                  <a:pt x="6930" y="90791"/>
                </a:lnTo>
                <a:lnTo>
                  <a:pt x="26216" y="53917"/>
                </a:lnTo>
                <a:lnTo>
                  <a:pt x="55597" y="24989"/>
                </a:lnTo>
                <a:lnTo>
                  <a:pt x="92810" y="6269"/>
                </a:lnTo>
                <a:lnTo>
                  <a:pt x="2361437" y="0"/>
                </a:lnTo>
                <a:lnTo>
                  <a:pt x="2376117" y="798"/>
                </a:lnTo>
                <a:lnTo>
                  <a:pt x="2417033" y="12099"/>
                </a:lnTo>
                <a:lnTo>
                  <a:pt x="2451510" y="35002"/>
                </a:lnTo>
                <a:lnTo>
                  <a:pt x="2477285" y="67245"/>
                </a:lnTo>
                <a:lnTo>
                  <a:pt x="2492099" y="106567"/>
                </a:lnTo>
                <a:lnTo>
                  <a:pt x="2494787" y="1200149"/>
                </a:lnTo>
                <a:lnTo>
                  <a:pt x="2493989" y="1214826"/>
                </a:lnTo>
                <a:lnTo>
                  <a:pt x="2482689" y="1255737"/>
                </a:lnTo>
                <a:lnTo>
                  <a:pt x="2459787" y="1290214"/>
                </a:lnTo>
                <a:lnTo>
                  <a:pt x="2427545" y="1315993"/>
                </a:lnTo>
                <a:lnTo>
                  <a:pt x="2388222" y="1330810"/>
                </a:lnTo>
                <a:lnTo>
                  <a:pt x="133349" y="1333499"/>
                </a:lnTo>
                <a:lnTo>
                  <a:pt x="118670" y="1332701"/>
                </a:lnTo>
                <a:lnTo>
                  <a:pt x="77754" y="1321398"/>
                </a:lnTo>
                <a:lnTo>
                  <a:pt x="43277" y="1298493"/>
                </a:lnTo>
                <a:lnTo>
                  <a:pt x="17502" y="1266248"/>
                </a:lnTo>
                <a:lnTo>
                  <a:pt x="2688" y="1226928"/>
                </a:lnTo>
                <a:lnTo>
                  <a:pt x="0" y="133349"/>
                </a:lnTo>
                <a:close/>
              </a:path>
            </a:pathLst>
          </a:custGeom>
          <a:ln w="5791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marR="189865" algn="ctr">
              <a:lnSpc>
                <a:spcPts val="2920"/>
              </a:lnSpc>
            </a:pPr>
            <a:r>
              <a:rPr spc="-30" dirty="0"/>
              <a:t>C</a:t>
            </a:r>
            <a:r>
              <a:rPr spc="-40" dirty="0"/>
              <a:t>o</a:t>
            </a:r>
            <a:r>
              <a:rPr spc="-30" dirty="0"/>
              <a:t>mmo</a:t>
            </a:r>
            <a:r>
              <a:rPr spc="-20" dirty="0"/>
              <a:t>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0" dirty="0"/>
              <a:t>r</a:t>
            </a:r>
            <a:r>
              <a:rPr spc="-15" dirty="0"/>
              <a:t>a</a:t>
            </a:r>
            <a:r>
              <a:rPr spc="-10" dirty="0"/>
              <a:t>il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/>
              <a:t>s</a:t>
            </a:r>
            <a:r>
              <a:rPr spc="-75" dirty="0"/>
              <a:t>y</a:t>
            </a:r>
            <a:r>
              <a:rPr spc="-15" dirty="0"/>
              <a:t>stem</a:t>
            </a:r>
          </a:p>
          <a:p>
            <a:pPr>
              <a:lnSpc>
                <a:spcPct val="100000"/>
              </a:lnSpc>
            </a:pPr>
            <a:endParaRPr spc="-15" dirty="0"/>
          </a:p>
          <a:p>
            <a:pPr marL="12065" marR="5080" indent="1270" algn="ctr">
              <a:lnSpc>
                <a:spcPct val="86500"/>
              </a:lnSpc>
              <a:spcBef>
                <a:spcPts val="2505"/>
              </a:spcBef>
            </a:pPr>
            <a:r>
              <a:rPr sz="2750" spc="-15" dirty="0"/>
              <a:t>Ind</a:t>
            </a:r>
            <a:r>
              <a:rPr sz="2750" spc="-5" dirty="0"/>
              <a:t>i</a:t>
            </a:r>
            <a:r>
              <a:rPr sz="2750" spc="-25" dirty="0"/>
              <a:t>v</a:t>
            </a:r>
            <a:r>
              <a:rPr sz="2750" spc="-15" dirty="0"/>
              <a:t>idu</a:t>
            </a:r>
            <a:r>
              <a:rPr sz="2750" spc="-25" dirty="0"/>
              <a:t>a</a:t>
            </a:r>
            <a:r>
              <a:rPr sz="2750" spc="-10" dirty="0"/>
              <a:t>l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20" dirty="0"/>
              <a:t>pump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-25" dirty="0"/>
              <a:t>and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10" dirty="0"/>
              <a:t>i</a:t>
            </a:r>
            <a:r>
              <a:rPr sz="2750" spc="-40" dirty="0"/>
              <a:t>n</a:t>
            </a:r>
            <a:r>
              <a:rPr sz="2750" spc="-10" dirty="0"/>
              <a:t>j</a:t>
            </a:r>
            <a:r>
              <a:rPr sz="2750" spc="-50" dirty="0"/>
              <a:t>e</a:t>
            </a:r>
            <a:r>
              <a:rPr sz="2750" spc="-40" dirty="0"/>
              <a:t>c</a:t>
            </a:r>
            <a:r>
              <a:rPr sz="2750" spc="-30" dirty="0"/>
              <a:t>to</a:t>
            </a:r>
            <a:r>
              <a:rPr sz="2750" spc="-15" dirty="0"/>
              <a:t>r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25" dirty="0"/>
              <a:t>s</a:t>
            </a:r>
            <a:r>
              <a:rPr sz="2750" spc="-75" dirty="0"/>
              <a:t>y</a:t>
            </a:r>
            <a:r>
              <a:rPr sz="2750" spc="-20" dirty="0"/>
              <a:t>st</a:t>
            </a:r>
            <a:r>
              <a:rPr sz="2750" spc="-35" dirty="0"/>
              <a:t>e</a:t>
            </a:r>
            <a:r>
              <a:rPr sz="2750" spc="-25" dirty="0"/>
              <a:t>m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250">
              <a:latin typeface="Times New Roman"/>
              <a:cs typeface="Times New Roman"/>
            </a:endParaRPr>
          </a:p>
          <a:p>
            <a:pPr marL="368300" marR="376555" algn="ctr">
              <a:lnSpc>
                <a:spcPts val="2920"/>
              </a:lnSpc>
            </a:pPr>
            <a:r>
              <a:rPr spc="-20" dirty="0"/>
              <a:t>Dis</a:t>
            </a:r>
            <a:r>
              <a:rPr spc="-10" dirty="0"/>
              <a:t>tr</a:t>
            </a:r>
            <a:r>
              <a:rPr spc="-15" dirty="0"/>
              <a:t>ib</a:t>
            </a:r>
            <a:r>
              <a:rPr spc="-30" dirty="0"/>
              <a:t>u</a:t>
            </a:r>
            <a:r>
              <a:rPr spc="-15" dirty="0"/>
              <a:t>tor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75" dirty="0"/>
              <a:t>y</a:t>
            </a:r>
            <a:r>
              <a:rPr spc="-15" dirty="0"/>
              <a:t>stem</a:t>
            </a:r>
          </a:p>
        </p:txBody>
      </p:sp>
    </p:spTree>
    <p:extLst>
      <p:ext uri="{BB962C8B-B14F-4D97-AF65-F5344CB8AC3E}">
        <p14:creationId xmlns:p14="http://schemas.microsoft.com/office/powerpoint/2010/main" val="184276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533400"/>
            <a:ext cx="7681355" cy="1226820"/>
          </a:xfrm>
          <a:prstGeom prst="rect">
            <a:avLst/>
          </a:prstGeom>
        </p:spPr>
        <p:txBody>
          <a:bodyPr vert="horz" wrap="square" lIns="0" tIns="223266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4000" spc="-20" dirty="0"/>
              <a:t>Air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15" dirty="0"/>
              <a:t>I</a:t>
            </a:r>
            <a:r>
              <a:rPr sz="4000" spc="-20" dirty="0"/>
              <a:t>n</a:t>
            </a:r>
            <a:r>
              <a:rPr sz="4000" spc="-25" dirty="0"/>
              <a:t>jection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90" dirty="0"/>
              <a:t>S</a:t>
            </a:r>
            <a:r>
              <a:rPr sz="4000" spc="-45" dirty="0"/>
              <a:t>y</a:t>
            </a:r>
            <a:r>
              <a:rPr sz="4000" spc="-70" dirty="0"/>
              <a:t>st</a:t>
            </a:r>
            <a:r>
              <a:rPr sz="4000" spc="-35" dirty="0"/>
              <a:t>em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760220"/>
            <a:ext cx="8819647" cy="2941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buSzPct val="133333"/>
              <a:buFont typeface="Wingdings"/>
              <a:buChar char=""/>
              <a:tabLst>
                <a:tab pos="426084" algn="l"/>
              </a:tabLst>
            </a:pPr>
            <a:r>
              <a:rPr dirty="0"/>
              <a:t>In </a:t>
            </a:r>
            <a:r>
              <a:rPr spc="-240" dirty="0"/>
              <a:t> </a:t>
            </a:r>
            <a:r>
              <a:rPr dirty="0"/>
              <a:t>t</a:t>
            </a:r>
            <a:r>
              <a:rPr spc="-10" dirty="0"/>
              <a:t>h</a:t>
            </a:r>
            <a:r>
              <a:rPr dirty="0"/>
              <a:t>is </a:t>
            </a:r>
            <a:r>
              <a:rPr spc="-235" dirty="0"/>
              <a:t> </a:t>
            </a:r>
            <a:r>
              <a:rPr dirty="0"/>
              <a:t>system </a:t>
            </a:r>
            <a:r>
              <a:rPr spc="-270" dirty="0"/>
              <a:t> </a:t>
            </a:r>
            <a:r>
              <a:rPr spc="-10" dirty="0"/>
              <a:t>f</a:t>
            </a:r>
            <a:r>
              <a:rPr dirty="0"/>
              <a:t>uel </a:t>
            </a:r>
            <a:r>
              <a:rPr spc="-235" dirty="0"/>
              <a:t> </a:t>
            </a:r>
            <a:r>
              <a:rPr dirty="0"/>
              <a:t>is </a:t>
            </a:r>
            <a:r>
              <a:rPr spc="-240" dirty="0"/>
              <a:t> </a:t>
            </a:r>
            <a:r>
              <a:rPr spc="-10" dirty="0"/>
              <a:t>i</a:t>
            </a:r>
            <a:r>
              <a:rPr dirty="0"/>
              <a:t>nj</a:t>
            </a:r>
            <a:r>
              <a:rPr spc="-10" dirty="0"/>
              <a:t>ec</a:t>
            </a:r>
            <a:r>
              <a:rPr dirty="0"/>
              <a:t>ted </a:t>
            </a:r>
            <a:r>
              <a:rPr spc="-240" dirty="0"/>
              <a:t> </a:t>
            </a:r>
            <a:r>
              <a:rPr spc="-10" dirty="0"/>
              <a:t>a</a:t>
            </a:r>
            <a:r>
              <a:rPr dirty="0"/>
              <a:t>lo</a:t>
            </a:r>
            <a:r>
              <a:rPr spc="-10" dirty="0"/>
              <a:t>n</a:t>
            </a:r>
            <a:r>
              <a:rPr dirty="0"/>
              <a:t>g </a:t>
            </a:r>
            <a:r>
              <a:rPr spc="-245" dirty="0"/>
              <a:t> </a:t>
            </a:r>
            <a:r>
              <a:rPr dirty="0"/>
              <a:t>wit </a:t>
            </a:r>
            <a:r>
              <a:rPr spc="-240" dirty="0"/>
              <a:t> </a:t>
            </a:r>
            <a:r>
              <a:rPr spc="-15" dirty="0"/>
              <a:t>h</a:t>
            </a:r>
            <a:r>
              <a:rPr dirty="0"/>
              <a:t>igh </a:t>
            </a:r>
            <a:r>
              <a:rPr spc="-240" dirty="0"/>
              <a:t> </a:t>
            </a:r>
            <a:r>
              <a:rPr dirty="0"/>
              <a:t>pressu</a:t>
            </a:r>
            <a:r>
              <a:rPr spc="5" dirty="0"/>
              <a:t>r</a:t>
            </a:r>
            <a:r>
              <a:rPr dirty="0"/>
              <a:t>e </a:t>
            </a:r>
            <a:r>
              <a:rPr spc="-245" dirty="0"/>
              <a:t> </a:t>
            </a:r>
            <a:r>
              <a:rPr spc="-10" dirty="0"/>
              <a:t>a</a:t>
            </a:r>
            <a:r>
              <a:rPr dirty="0"/>
              <a:t>ir </a:t>
            </a:r>
            <a:r>
              <a:rPr spc="-245" dirty="0"/>
              <a:t> 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to co</a:t>
            </a:r>
            <a:r>
              <a:rPr spc="-20" dirty="0"/>
              <a:t>m</a:t>
            </a:r>
            <a:r>
              <a:rPr dirty="0"/>
              <a:t>bustion </a:t>
            </a:r>
            <a:r>
              <a:rPr spc="-135" dirty="0"/>
              <a:t> </a:t>
            </a:r>
            <a:r>
              <a:rPr dirty="0"/>
              <a:t>cha</a:t>
            </a:r>
            <a:r>
              <a:rPr spc="-15" dirty="0"/>
              <a:t>m</a:t>
            </a:r>
            <a:r>
              <a:rPr dirty="0"/>
              <a:t>be</a:t>
            </a:r>
            <a:r>
              <a:rPr spc="-125" dirty="0"/>
              <a:t>r</a:t>
            </a:r>
            <a:r>
              <a:rPr dirty="0"/>
              <a:t>. </a:t>
            </a:r>
            <a:r>
              <a:rPr spc="-145" dirty="0"/>
              <a:t> </a:t>
            </a:r>
            <a:r>
              <a:rPr dirty="0"/>
              <a:t>The </a:t>
            </a:r>
            <a:r>
              <a:rPr spc="-145" dirty="0"/>
              <a:t> </a:t>
            </a:r>
            <a:r>
              <a:rPr dirty="0"/>
              <a:t>pressu</a:t>
            </a:r>
            <a:r>
              <a:rPr spc="5" dirty="0"/>
              <a:t>r</a:t>
            </a:r>
            <a:r>
              <a:rPr dirty="0"/>
              <a:t>e </a:t>
            </a:r>
            <a:r>
              <a:rPr spc="-150" dirty="0"/>
              <a:t> </a:t>
            </a:r>
            <a:r>
              <a:rPr dirty="0"/>
              <a:t>of </a:t>
            </a:r>
            <a:r>
              <a:rPr spc="-155" dirty="0"/>
              <a:t> </a:t>
            </a:r>
            <a:r>
              <a:rPr dirty="0"/>
              <a:t>th</a:t>
            </a:r>
            <a:r>
              <a:rPr spc="5" dirty="0"/>
              <a:t>i</a:t>
            </a:r>
            <a:r>
              <a:rPr dirty="0"/>
              <a:t>s </a:t>
            </a:r>
            <a:r>
              <a:rPr spc="-140" dirty="0"/>
              <a:t> </a:t>
            </a:r>
            <a:r>
              <a:rPr dirty="0"/>
              <a:t>air </a:t>
            </a:r>
            <a:r>
              <a:rPr spc="-145" dirty="0"/>
              <a:t> </a:t>
            </a:r>
            <a:r>
              <a:rPr dirty="0"/>
              <a:t>is </a:t>
            </a:r>
            <a:r>
              <a:rPr spc="-145" dirty="0"/>
              <a:t> </a:t>
            </a:r>
            <a:r>
              <a:rPr dirty="0"/>
              <a:t>abo</a:t>
            </a:r>
            <a:r>
              <a:rPr spc="-10" dirty="0"/>
              <a:t>u</a:t>
            </a:r>
            <a:r>
              <a:rPr dirty="0"/>
              <a:t>t </a:t>
            </a:r>
            <a:r>
              <a:rPr spc="-140" dirty="0"/>
              <a:t> </a:t>
            </a:r>
            <a:r>
              <a:rPr dirty="0"/>
              <a:t>70 </a:t>
            </a:r>
            <a:r>
              <a:rPr spc="-145" dirty="0"/>
              <a:t> </a:t>
            </a:r>
            <a:r>
              <a:rPr dirty="0"/>
              <a:t>ba</a:t>
            </a:r>
            <a:r>
              <a:rPr spc="-125" dirty="0"/>
              <a:t>r</a:t>
            </a:r>
            <a:r>
              <a:rPr dirty="0"/>
              <a:t>. </a:t>
            </a:r>
            <a:r>
              <a:rPr spc="-145" dirty="0"/>
              <a:t> </a:t>
            </a:r>
            <a:r>
              <a:rPr dirty="0"/>
              <a:t>A </a:t>
            </a:r>
            <a:r>
              <a:rPr spc="-20" dirty="0"/>
              <a:t>m</a:t>
            </a:r>
            <a:r>
              <a:rPr dirty="0"/>
              <a:t>ul</a:t>
            </a:r>
            <a:r>
              <a:rPr spc="5" dirty="0"/>
              <a:t>t</a:t>
            </a:r>
            <a:r>
              <a:rPr dirty="0"/>
              <a:t>ista</a:t>
            </a:r>
            <a:r>
              <a:rPr spc="-10" dirty="0"/>
              <a:t>g</a:t>
            </a:r>
            <a:r>
              <a:rPr dirty="0"/>
              <a:t>e </a:t>
            </a:r>
            <a:r>
              <a:rPr spc="-235" dirty="0"/>
              <a:t> </a:t>
            </a:r>
            <a:r>
              <a:rPr spc="-10" dirty="0"/>
              <a:t>a</a:t>
            </a:r>
            <a:r>
              <a:rPr dirty="0"/>
              <a:t>ir </a:t>
            </a:r>
            <a:r>
              <a:rPr spc="-235" dirty="0"/>
              <a:t> </a:t>
            </a:r>
            <a:r>
              <a:rPr dirty="0"/>
              <a:t>co</a:t>
            </a:r>
            <a:r>
              <a:rPr spc="-20" dirty="0"/>
              <a:t>m</a:t>
            </a:r>
            <a:r>
              <a:rPr dirty="0"/>
              <a:t>pressor </a:t>
            </a:r>
            <a:r>
              <a:rPr spc="-225" dirty="0"/>
              <a:t> </a:t>
            </a:r>
            <a:r>
              <a:rPr dirty="0"/>
              <a:t>is </a:t>
            </a:r>
            <a:r>
              <a:rPr spc="-229" dirty="0"/>
              <a:t> </a:t>
            </a:r>
            <a:r>
              <a:rPr dirty="0"/>
              <a:t>requ</a:t>
            </a:r>
            <a:r>
              <a:rPr spc="-15" dirty="0"/>
              <a:t>i</a:t>
            </a:r>
            <a:r>
              <a:rPr dirty="0"/>
              <a:t>red </a:t>
            </a:r>
            <a:r>
              <a:rPr spc="-245" dirty="0"/>
              <a:t> </a:t>
            </a:r>
            <a:r>
              <a:rPr dirty="0"/>
              <a:t>to </a:t>
            </a:r>
            <a:r>
              <a:rPr spc="-229" dirty="0"/>
              <a:t> </a:t>
            </a:r>
            <a:r>
              <a:rPr dirty="0"/>
              <a:t>sup</a:t>
            </a:r>
            <a:r>
              <a:rPr spc="-10" dirty="0"/>
              <a:t>p</a:t>
            </a:r>
            <a:r>
              <a:rPr dirty="0"/>
              <a:t>ly </a:t>
            </a:r>
            <a:r>
              <a:rPr spc="-240" dirty="0"/>
              <a:t> </a:t>
            </a:r>
            <a:r>
              <a:rPr dirty="0"/>
              <a:t>t</a:t>
            </a:r>
            <a:r>
              <a:rPr spc="-10" dirty="0"/>
              <a:t>h</a:t>
            </a:r>
            <a:r>
              <a:rPr dirty="0"/>
              <a:t>e </a:t>
            </a:r>
            <a:r>
              <a:rPr spc="-229" dirty="0"/>
              <a:t> </a:t>
            </a:r>
            <a:r>
              <a:rPr spc="-10" dirty="0"/>
              <a:t>b</a:t>
            </a:r>
            <a:r>
              <a:rPr dirty="0"/>
              <a:t>l</a:t>
            </a:r>
            <a:r>
              <a:rPr spc="5" dirty="0"/>
              <a:t>a</a:t>
            </a:r>
            <a:r>
              <a:rPr spc="-10" dirty="0"/>
              <a:t>s</a:t>
            </a:r>
            <a:r>
              <a:rPr dirty="0"/>
              <a:t>t </a:t>
            </a:r>
            <a:r>
              <a:rPr spc="-235" dirty="0"/>
              <a:t> </a:t>
            </a:r>
            <a:r>
              <a:rPr dirty="0"/>
              <a:t>of </a:t>
            </a:r>
            <a:r>
              <a:rPr spc="-240" dirty="0"/>
              <a:t> </a:t>
            </a:r>
            <a:r>
              <a:rPr dirty="0"/>
              <a:t>air </a:t>
            </a:r>
            <a:r>
              <a:rPr spc="-229" dirty="0"/>
              <a:t> </a:t>
            </a:r>
            <a:r>
              <a:rPr spc="-10" dirty="0"/>
              <a:t>at </a:t>
            </a:r>
            <a:r>
              <a:rPr dirty="0"/>
              <a:t>high </a:t>
            </a:r>
            <a:r>
              <a:rPr spc="-225" dirty="0"/>
              <a:t> </a:t>
            </a:r>
            <a:r>
              <a:rPr dirty="0"/>
              <a:t>pressu</a:t>
            </a:r>
            <a:r>
              <a:rPr spc="-10" dirty="0"/>
              <a:t>r</a:t>
            </a:r>
            <a:r>
              <a:rPr dirty="0"/>
              <a:t>es. </a:t>
            </a:r>
            <a:r>
              <a:rPr spc="-229" dirty="0"/>
              <a:t> </a:t>
            </a:r>
            <a:r>
              <a:rPr dirty="0"/>
              <a:t>A</a:t>
            </a:r>
            <a:r>
              <a:rPr spc="235" dirty="0"/>
              <a:t> </a:t>
            </a:r>
            <a:r>
              <a:rPr dirty="0"/>
              <a:t>fuel </a:t>
            </a:r>
            <a:r>
              <a:rPr spc="-225" dirty="0"/>
              <a:t> </a:t>
            </a:r>
            <a:r>
              <a:rPr spc="-15" dirty="0"/>
              <a:t>p</a:t>
            </a:r>
            <a:r>
              <a:rPr dirty="0"/>
              <a:t>u</a:t>
            </a:r>
            <a:r>
              <a:rPr spc="-20" dirty="0"/>
              <a:t>m</a:t>
            </a:r>
            <a:r>
              <a:rPr dirty="0"/>
              <a:t>p </a:t>
            </a:r>
            <a:r>
              <a:rPr spc="-229" dirty="0"/>
              <a:t> </a:t>
            </a:r>
            <a:r>
              <a:rPr dirty="0"/>
              <a:t>draws </a:t>
            </a:r>
            <a:r>
              <a:rPr spc="-220" dirty="0"/>
              <a:t> </a:t>
            </a:r>
            <a:r>
              <a:rPr dirty="0"/>
              <a:t>fuel </a:t>
            </a:r>
            <a:r>
              <a:rPr spc="-229" dirty="0"/>
              <a:t> </a:t>
            </a:r>
            <a:r>
              <a:rPr dirty="0"/>
              <a:t>from </a:t>
            </a:r>
            <a:r>
              <a:rPr spc="-250" dirty="0"/>
              <a:t> </a:t>
            </a:r>
            <a:r>
              <a:rPr dirty="0"/>
              <a:t>fuel </a:t>
            </a:r>
            <a:r>
              <a:rPr spc="-235" dirty="0"/>
              <a:t> </a:t>
            </a:r>
            <a:r>
              <a:rPr dirty="0"/>
              <a:t>tank </a:t>
            </a:r>
            <a:r>
              <a:rPr spc="-245" dirty="0"/>
              <a:t> </a:t>
            </a:r>
            <a:r>
              <a:rPr dirty="0"/>
              <a:t>through </a:t>
            </a:r>
            <a:r>
              <a:rPr spc="-235" dirty="0"/>
              <a:t> </a:t>
            </a:r>
            <a:r>
              <a:rPr dirty="0"/>
              <a:t>a fi</a:t>
            </a:r>
            <a:r>
              <a:rPr spc="-10" dirty="0"/>
              <a:t>l</a:t>
            </a:r>
            <a:r>
              <a:rPr dirty="0"/>
              <a:t>ter </a:t>
            </a:r>
            <a:r>
              <a:rPr spc="-145" dirty="0"/>
              <a:t> </a:t>
            </a:r>
            <a:r>
              <a:rPr dirty="0"/>
              <a:t>and </a:t>
            </a:r>
            <a:r>
              <a:rPr spc="-155" dirty="0"/>
              <a:t> </a:t>
            </a:r>
            <a:r>
              <a:rPr spc="-15" dirty="0"/>
              <a:t>d</a:t>
            </a:r>
            <a:r>
              <a:rPr dirty="0"/>
              <a:t>ischa</a:t>
            </a:r>
            <a:r>
              <a:rPr spc="-45" dirty="0"/>
              <a:t>r</a:t>
            </a:r>
            <a:r>
              <a:rPr dirty="0"/>
              <a:t>ge </a:t>
            </a:r>
            <a:r>
              <a:rPr spc="-155" dirty="0"/>
              <a:t> </a:t>
            </a:r>
            <a:r>
              <a:rPr dirty="0"/>
              <a:t>a </a:t>
            </a:r>
            <a:r>
              <a:rPr spc="-140" dirty="0"/>
              <a:t> </a:t>
            </a:r>
            <a:r>
              <a:rPr spc="-15" dirty="0"/>
              <a:t>d</a:t>
            </a:r>
            <a:r>
              <a:rPr dirty="0"/>
              <a:t>efin</a:t>
            </a:r>
            <a:r>
              <a:rPr spc="-10" dirty="0"/>
              <a:t>i</a:t>
            </a:r>
            <a:r>
              <a:rPr dirty="0"/>
              <a:t>te </a:t>
            </a:r>
            <a:r>
              <a:rPr spc="-150" dirty="0"/>
              <a:t> </a:t>
            </a:r>
            <a:r>
              <a:rPr dirty="0"/>
              <a:t>qua</a:t>
            </a:r>
            <a:r>
              <a:rPr spc="-10" dirty="0"/>
              <a:t>n</a:t>
            </a:r>
            <a:r>
              <a:rPr dirty="0"/>
              <a:t>tity </a:t>
            </a:r>
            <a:r>
              <a:rPr spc="-165" dirty="0"/>
              <a:t> </a:t>
            </a:r>
            <a:r>
              <a:rPr dirty="0"/>
              <a:t>in</a:t>
            </a:r>
            <a:r>
              <a:rPr spc="5" dirty="0"/>
              <a:t>t</a:t>
            </a:r>
            <a:r>
              <a:rPr dirty="0"/>
              <a:t>o </a:t>
            </a:r>
            <a:r>
              <a:rPr spc="-155" dirty="0"/>
              <a:t> </a:t>
            </a:r>
            <a:r>
              <a:rPr dirty="0"/>
              <a:t>an </a:t>
            </a:r>
            <a:r>
              <a:rPr spc="-160" dirty="0"/>
              <a:t> 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to</a:t>
            </a:r>
            <a:r>
              <a:rPr spc="-120" dirty="0"/>
              <a:t>r</a:t>
            </a:r>
            <a:r>
              <a:rPr dirty="0"/>
              <a:t>. </a:t>
            </a:r>
            <a:r>
              <a:rPr spc="-160" dirty="0"/>
              <a:t> </a:t>
            </a:r>
            <a:r>
              <a:rPr spc="-15" dirty="0"/>
              <a:t>T</a:t>
            </a:r>
            <a:r>
              <a:rPr dirty="0"/>
              <a:t>he </a:t>
            </a:r>
            <a:r>
              <a:rPr spc="-145" dirty="0"/>
              <a:t> </a:t>
            </a:r>
            <a:r>
              <a:rPr spc="-15" dirty="0"/>
              <a:t>h</a:t>
            </a:r>
            <a:r>
              <a:rPr dirty="0"/>
              <a:t>igh pressu</a:t>
            </a:r>
            <a:r>
              <a:rPr spc="5" dirty="0"/>
              <a:t>r</a:t>
            </a:r>
            <a:r>
              <a:rPr dirty="0"/>
              <a:t>e</a:t>
            </a:r>
            <a:r>
              <a:rPr spc="114" dirty="0"/>
              <a:t> </a:t>
            </a:r>
            <a:r>
              <a:rPr dirty="0"/>
              <a:t>air</a:t>
            </a:r>
            <a:r>
              <a:rPr spc="120" dirty="0"/>
              <a:t> </a:t>
            </a:r>
            <a:r>
              <a:rPr dirty="0"/>
              <a:t>fr</a:t>
            </a:r>
            <a:r>
              <a:rPr spc="5" dirty="0"/>
              <a:t>o</a:t>
            </a:r>
            <a:r>
              <a:rPr dirty="0"/>
              <a:t>m</a:t>
            </a:r>
            <a:r>
              <a:rPr spc="100" dirty="0"/>
              <a:t> </a:t>
            </a:r>
            <a:r>
              <a:rPr dirty="0"/>
              <a:t>c</a:t>
            </a:r>
            <a:r>
              <a:rPr spc="10" dirty="0"/>
              <a:t>o</a:t>
            </a:r>
            <a:r>
              <a:rPr spc="-20" dirty="0"/>
              <a:t>m</a:t>
            </a:r>
            <a:r>
              <a:rPr dirty="0"/>
              <a:t>pressor</a:t>
            </a:r>
            <a:r>
              <a:rPr spc="135" dirty="0"/>
              <a:t> </a:t>
            </a:r>
            <a:r>
              <a:rPr dirty="0"/>
              <a:t>is</a:t>
            </a:r>
            <a:r>
              <a:rPr spc="120" dirty="0"/>
              <a:t> </a:t>
            </a:r>
            <a:r>
              <a:rPr spc="-10" dirty="0"/>
              <a:t>a</a:t>
            </a:r>
            <a:r>
              <a:rPr dirty="0"/>
              <a:t>lso</a:t>
            </a:r>
            <a:r>
              <a:rPr spc="114" dirty="0"/>
              <a:t> </a:t>
            </a:r>
            <a:r>
              <a:rPr dirty="0"/>
              <a:t>led</a:t>
            </a:r>
            <a:r>
              <a:rPr spc="114" dirty="0"/>
              <a:t> </a:t>
            </a:r>
            <a:r>
              <a:rPr dirty="0"/>
              <a:t>to</a:t>
            </a:r>
            <a:r>
              <a:rPr spc="105" dirty="0"/>
              <a:t> </a:t>
            </a:r>
            <a:r>
              <a:rPr dirty="0"/>
              <a:t>the</a:t>
            </a:r>
            <a:r>
              <a:rPr spc="114" dirty="0"/>
              <a:t> 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tor</a:t>
            </a:r>
            <a:r>
              <a:rPr spc="130" dirty="0"/>
              <a:t> </a:t>
            </a:r>
            <a:r>
              <a:rPr dirty="0"/>
              <a:t>v</a:t>
            </a:r>
            <a:r>
              <a:rPr spc="-10" dirty="0"/>
              <a:t>a</a:t>
            </a:r>
            <a:r>
              <a:rPr dirty="0"/>
              <a:t>l</a:t>
            </a:r>
            <a:r>
              <a:rPr spc="-10" dirty="0"/>
              <a:t>v</a:t>
            </a:r>
            <a:r>
              <a:rPr dirty="0"/>
              <a:t>e</a:t>
            </a:r>
            <a:r>
              <a:rPr spc="120" dirty="0"/>
              <a:t> </a:t>
            </a:r>
            <a:r>
              <a:rPr dirty="0"/>
              <a:t>which force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fuel, th</a:t>
            </a:r>
            <a:r>
              <a:rPr spc="5" dirty="0"/>
              <a:t>r</a:t>
            </a:r>
            <a:r>
              <a:rPr dirty="0"/>
              <a:t>ough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nozz</a:t>
            </a:r>
            <a:r>
              <a:rPr spc="5" dirty="0"/>
              <a:t>l</a:t>
            </a:r>
            <a:r>
              <a:rPr dirty="0"/>
              <a:t>e,</a:t>
            </a:r>
            <a:r>
              <a:rPr spc="-20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opened</a:t>
            </a:r>
            <a:r>
              <a:rPr spc="-10" dirty="0"/>
              <a:t> </a:t>
            </a:r>
            <a:r>
              <a:rPr spc="-20" dirty="0"/>
              <a:t>m</a:t>
            </a:r>
            <a:r>
              <a:rPr dirty="0"/>
              <a:t>echan</a:t>
            </a:r>
            <a:r>
              <a:rPr spc="5" dirty="0"/>
              <a:t>i</a:t>
            </a:r>
            <a:r>
              <a:rPr dirty="0"/>
              <a:t>ca</a:t>
            </a:r>
            <a:r>
              <a:rPr spc="5" dirty="0"/>
              <a:t>l</a:t>
            </a:r>
            <a:r>
              <a:rPr dirty="0"/>
              <a:t>l</a:t>
            </a:r>
            <a:r>
              <a:rPr spc="-145" dirty="0"/>
              <a:t>y</a:t>
            </a:r>
            <a:r>
              <a:rPr dirty="0"/>
              <a:t>.</a:t>
            </a:r>
          </a:p>
          <a:p>
            <a:pPr marL="325120" indent="-312420" algn="just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25755" algn="l"/>
              </a:tabLst>
            </a:pPr>
            <a:r>
              <a:rPr dirty="0"/>
              <a:t>This</a:t>
            </a:r>
            <a:r>
              <a:rPr spc="5" dirty="0"/>
              <a:t> </a:t>
            </a:r>
            <a:r>
              <a:rPr dirty="0"/>
              <a:t>type</a:t>
            </a:r>
            <a:r>
              <a:rPr spc="-20" dirty="0"/>
              <a:t> </a:t>
            </a:r>
            <a:r>
              <a:rPr dirty="0"/>
              <a:t>of sys</a:t>
            </a:r>
            <a:r>
              <a:rPr spc="5" dirty="0"/>
              <a:t>t</a:t>
            </a:r>
            <a:r>
              <a:rPr dirty="0"/>
              <a:t>em</a:t>
            </a:r>
            <a:r>
              <a:rPr spc="-15" dirty="0"/>
              <a:t> </a:t>
            </a:r>
            <a:r>
              <a:rPr dirty="0"/>
              <a:t>is not</a:t>
            </a:r>
            <a:r>
              <a:rPr spc="-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no</a:t>
            </a:r>
            <a:r>
              <a:rPr spc="-5" dirty="0"/>
              <a:t>w</a:t>
            </a:r>
            <a:r>
              <a:rPr dirty="0"/>
              <a:t>-a-days in</a:t>
            </a:r>
            <a:r>
              <a:rPr spc="-15" dirty="0"/>
              <a:t> </a:t>
            </a:r>
            <a:r>
              <a:rPr dirty="0"/>
              <a:t>die</a:t>
            </a:r>
            <a:r>
              <a:rPr spc="5" dirty="0"/>
              <a:t>s</a:t>
            </a:r>
            <a:r>
              <a:rPr dirty="0"/>
              <a:t>el</a:t>
            </a:r>
            <a:r>
              <a:rPr spc="-15" dirty="0"/>
              <a:t> </a:t>
            </a:r>
            <a:r>
              <a:rPr dirty="0"/>
              <a:t>engin</a:t>
            </a:r>
            <a:r>
              <a:rPr spc="5" dirty="0"/>
              <a:t>e</a:t>
            </a:r>
            <a:r>
              <a:rPr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01461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751" y="1219200"/>
            <a:ext cx="25857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Wingdings"/>
                <a:cs typeface="Wingdings"/>
              </a:rPr>
              <a:t></a:t>
            </a:r>
            <a:r>
              <a:rPr sz="3200" b="1" dirty="0">
                <a:latin typeface="Calibri"/>
                <a:cs typeface="Calibri"/>
              </a:rPr>
              <a:t>Ad</a:t>
            </a:r>
            <a:r>
              <a:rPr sz="3200" b="1" spc="-5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es</a:t>
            </a:r>
            <a:r>
              <a:rPr sz="3200" b="1" spc="10" dirty="0">
                <a:latin typeface="Calibri"/>
                <a:cs typeface="Calibri"/>
              </a:rPr>
              <a:t>:</a:t>
            </a:r>
            <a:r>
              <a:rPr sz="3200" b="1" dirty="0"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7345" y="1997984"/>
            <a:ext cx="7491730" cy="228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269" indent="-394970">
              <a:lnSpc>
                <a:spcPct val="100000"/>
              </a:lnSpc>
              <a:buFont typeface="Wingdings"/>
              <a:buChar char=""/>
              <a:tabLst>
                <a:tab pos="1017269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goo</a:t>
            </a:r>
            <a:r>
              <a:rPr sz="2400" dirty="0">
                <a:latin typeface="Times New Roman"/>
                <a:cs typeface="Times New Roman"/>
              </a:rPr>
              <a:t>d ato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iza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dis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ribu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uel.</a:t>
            </a:r>
          </a:p>
          <a:p>
            <a:pPr marL="1017269" indent="-394970">
              <a:lnSpc>
                <a:spcPct val="100000"/>
              </a:lnSpc>
              <a:buFont typeface="Wingdings"/>
              <a:buChar char=""/>
              <a:tabLst>
                <a:tab pos="1017269" algn="l"/>
              </a:tabLst>
            </a:pPr>
            <a:r>
              <a:rPr sz="2400" dirty="0">
                <a:latin typeface="Times New Roman"/>
                <a:cs typeface="Times New Roman"/>
              </a:rPr>
              <a:t>Fuel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pressu</a:t>
            </a:r>
            <a:r>
              <a:rPr sz="2400" spc="5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3200" dirty="0">
                <a:latin typeface="Wingdings"/>
                <a:cs typeface="Wingdings"/>
              </a:rPr>
              <a:t></a:t>
            </a:r>
            <a:r>
              <a:rPr sz="3200" b="1" spc="-5" dirty="0">
                <a:latin typeface="Calibri"/>
                <a:cs typeface="Calibri"/>
              </a:rPr>
              <a:t>Disad</a:t>
            </a:r>
            <a:r>
              <a:rPr sz="3200" b="1" spc="-4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:</a:t>
            </a:r>
            <a:r>
              <a:rPr sz="3200" b="1" dirty="0"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1017269" indent="-394970">
              <a:lnSpc>
                <a:spcPts val="2850"/>
              </a:lnSpc>
              <a:spcBef>
                <a:spcPts val="1675"/>
              </a:spcBef>
              <a:buFont typeface="Wingdings"/>
              <a:buChar char=""/>
              <a:tabLst>
                <a:tab pos="1017269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pressu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ul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presso</a:t>
            </a:r>
            <a:r>
              <a:rPr sz="2400" spc="-12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1000125" indent="-377825">
              <a:lnSpc>
                <a:spcPts val="2850"/>
              </a:lnSpc>
              <a:buFont typeface="Wingdings"/>
              <a:buChar char=""/>
              <a:tabLst>
                <a:tab pos="1000760" algn="l"/>
              </a:tabLst>
            </a:pPr>
            <a:r>
              <a:rPr sz="2400" dirty="0">
                <a:latin typeface="Times New Roman"/>
                <a:cs typeface="Times New Roman"/>
              </a:rPr>
              <a:t>Air 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pressor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m</a:t>
            </a:r>
            <a:r>
              <a:rPr sz="2400" dirty="0">
                <a:latin typeface="Times New Roman"/>
                <a:cs typeface="Times New Roman"/>
              </a:rPr>
              <a:t>ain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enanc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130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1560" y="252750"/>
            <a:ext cx="273431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15" dirty="0">
                <a:latin typeface="Calibri"/>
                <a:cs typeface="Calibri"/>
              </a:rPr>
              <a:t>Solid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Calibri"/>
                <a:cs typeface="Calibri"/>
              </a:rPr>
              <a:t>Injection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Or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50509"/>
            <a:ext cx="8453755" cy="457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3285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Ai</a:t>
            </a:r>
            <a:r>
              <a:rPr sz="3600" b="1" spc="5" dirty="0">
                <a:latin typeface="Calibri"/>
                <a:cs typeface="Calibri"/>
              </a:rPr>
              <a:t>r</a:t>
            </a:r>
            <a:r>
              <a:rPr sz="3600" b="1" spc="-15" dirty="0">
                <a:latin typeface="Calibri"/>
                <a:cs typeface="Calibri"/>
              </a:rPr>
              <a:t>less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injection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75" dirty="0">
                <a:latin typeface="Calibri"/>
                <a:cs typeface="Calibri"/>
              </a:rPr>
              <a:t>s</a:t>
            </a:r>
            <a:r>
              <a:rPr sz="3600" b="1" spc="-45" dirty="0">
                <a:latin typeface="Calibri"/>
                <a:cs typeface="Calibri"/>
              </a:rPr>
              <a:t>y</a:t>
            </a:r>
            <a:r>
              <a:rPr sz="3600" b="1" spc="-50" dirty="0">
                <a:latin typeface="Calibri"/>
                <a:cs typeface="Calibri"/>
              </a:rPr>
              <a:t>s</a:t>
            </a:r>
            <a:r>
              <a:rPr sz="3600" b="1" spc="-65" dirty="0">
                <a:latin typeface="Calibri"/>
                <a:cs typeface="Calibri"/>
              </a:rPr>
              <a:t>t</a:t>
            </a:r>
            <a:r>
              <a:rPr sz="3600" b="1" spc="-5" dirty="0">
                <a:latin typeface="Calibri"/>
                <a:cs typeface="Calibri"/>
              </a:rPr>
              <a:t>em</a:t>
            </a:r>
            <a:endParaRPr sz="3600" dirty="0">
              <a:latin typeface="Calibri"/>
              <a:cs typeface="Calibri"/>
            </a:endParaRPr>
          </a:p>
          <a:p>
            <a:pPr marL="355600" marR="6350" indent="-342900" algn="just">
              <a:lnSpc>
                <a:spcPts val="2700"/>
              </a:lnSpc>
              <a:spcBef>
                <a:spcPts val="2460"/>
              </a:spcBef>
              <a:buFont typeface="Wingdings"/>
              <a:buChar char=""/>
              <a:tabLst>
                <a:tab pos="355600" algn="l"/>
              </a:tabLst>
            </a:pPr>
            <a:r>
              <a:rPr sz="2500" spc="-15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sol</a:t>
            </a:r>
            <a:r>
              <a:rPr sz="2500" spc="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In</a:t>
            </a:r>
            <a:r>
              <a:rPr sz="2500" spc="-5" dirty="0">
                <a:latin typeface="Times New Roman"/>
                <a:cs typeface="Times New Roman"/>
              </a:rPr>
              <a:t>j</a:t>
            </a:r>
            <a:r>
              <a:rPr sz="2500" spc="-10" dirty="0">
                <a:latin typeface="Times New Roman"/>
                <a:cs typeface="Times New Roman"/>
              </a:rPr>
              <a:t>ect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on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sy</a:t>
            </a:r>
            <a:r>
              <a:rPr sz="2500" dirty="0">
                <a:latin typeface="Times New Roman"/>
                <a:cs typeface="Times New Roman"/>
              </a:rPr>
              <a:t>st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fuel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0" dirty="0">
                <a:latin typeface="Times New Roman"/>
                <a:cs typeface="Times New Roman"/>
              </a:rPr>
              <a:t>ect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r>
              <a:rPr sz="2500" spc="-15" dirty="0">
                <a:latin typeface="Times New Roman"/>
                <a:cs typeface="Times New Roman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nje</a:t>
            </a:r>
            <a:r>
              <a:rPr sz="2500" spc="-15" dirty="0">
                <a:latin typeface="Times New Roman"/>
                <a:cs typeface="Times New Roman"/>
              </a:rPr>
              <a:t>c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</a:t>
            </a:r>
            <a:r>
              <a:rPr sz="2500" spc="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 cy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r>
              <a:rPr sz="2500" spc="-10" dirty="0">
                <a:latin typeface="Times New Roman"/>
                <a:cs typeface="Times New Roman"/>
              </a:rPr>
              <a:t>in</a:t>
            </a:r>
            <a:r>
              <a:rPr sz="2500" spc="-5" dirty="0">
                <a:latin typeface="Times New Roman"/>
                <a:cs typeface="Times New Roman"/>
              </a:rPr>
              <a:t>d</a:t>
            </a:r>
            <a:r>
              <a:rPr sz="2500" spc="-10" dirty="0">
                <a:latin typeface="Times New Roman"/>
                <a:cs typeface="Times New Roman"/>
              </a:rPr>
              <a:t>er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wi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hout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aid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f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</a:t>
            </a:r>
            <a:r>
              <a:rPr sz="2500" spc="-10" dirty="0">
                <a:latin typeface="Times New Roman"/>
                <a:cs typeface="Times New Roman"/>
              </a:rPr>
              <a:t>o</a:t>
            </a:r>
            <a:r>
              <a:rPr sz="2500" spc="-30" dirty="0">
                <a:latin typeface="Times New Roman"/>
                <a:cs typeface="Times New Roman"/>
              </a:rPr>
              <a:t>m</a:t>
            </a:r>
            <a:r>
              <a:rPr sz="2500" spc="-5" dirty="0">
                <a:latin typeface="Times New Roman"/>
                <a:cs typeface="Times New Roman"/>
              </a:rPr>
              <a:t>pr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s</a:t>
            </a:r>
            <a:r>
              <a:rPr sz="2500" spc="-15" dirty="0">
                <a:latin typeface="Times New Roman"/>
                <a:cs typeface="Times New Roman"/>
              </a:rPr>
              <a:t>sed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spc="-145" dirty="0">
                <a:latin typeface="Times New Roman"/>
                <a:cs typeface="Times New Roman"/>
              </a:rPr>
              <a:t>r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0" dirty="0">
                <a:latin typeface="Times New Roman"/>
                <a:cs typeface="Times New Roman"/>
              </a:rPr>
              <a:t>hat</a:t>
            </a:r>
            <a:r>
              <a:rPr sz="2500" spc="-130" dirty="0">
                <a:latin typeface="Times New Roman"/>
                <a:cs typeface="Times New Roman"/>
              </a:rPr>
              <a:t>’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why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y</a:t>
            </a:r>
            <a:r>
              <a:rPr sz="2500" spc="-10" dirty="0">
                <a:latin typeface="Times New Roman"/>
                <a:cs typeface="Times New Roman"/>
              </a:rPr>
              <a:t>st</a:t>
            </a:r>
            <a:r>
              <a:rPr sz="2500" spc="15" dirty="0">
                <a:latin typeface="Times New Roman"/>
                <a:cs typeface="Times New Roman"/>
              </a:rPr>
              <a:t>e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spc="-10" dirty="0">
                <a:latin typeface="Times New Roman"/>
                <a:cs typeface="Times New Roman"/>
              </a:rPr>
              <a:t> is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called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solid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or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airless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injection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syste</a:t>
            </a:r>
            <a:r>
              <a:rPr sz="2500" spc="-40" dirty="0">
                <a:latin typeface="Times New Roman"/>
                <a:cs typeface="Times New Roman"/>
              </a:rPr>
              <a:t>m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560"/>
              </a:spcBef>
              <a:buFont typeface="Wingdings"/>
              <a:buChar char=""/>
              <a:tabLst>
                <a:tab pos="434975" algn="l"/>
              </a:tabLst>
            </a:pPr>
            <a:r>
              <a:rPr sz="2500" spc="-15" dirty="0">
                <a:latin typeface="Times New Roman"/>
                <a:cs typeface="Times New Roman"/>
              </a:rPr>
              <a:t>Fuel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su</a:t>
            </a:r>
            <a:r>
              <a:rPr sz="2500" spc="-5" dirty="0">
                <a:latin typeface="Times New Roman"/>
                <a:cs typeface="Times New Roman"/>
              </a:rPr>
              <a:t>p</a:t>
            </a:r>
            <a:r>
              <a:rPr sz="2500" spc="-10" dirty="0">
                <a:latin typeface="Times New Roman"/>
                <a:cs typeface="Times New Roman"/>
              </a:rPr>
              <a:t>pl</a:t>
            </a:r>
            <a:r>
              <a:rPr sz="2500" spc="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a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high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s</a:t>
            </a:r>
            <a:r>
              <a:rPr sz="2500" spc="-15" dirty="0">
                <a:latin typeface="Times New Roman"/>
                <a:cs typeface="Times New Roman"/>
              </a:rPr>
              <a:t>su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</a:t>
            </a:r>
            <a:r>
              <a:rPr sz="2500" spc="-15" dirty="0">
                <a:latin typeface="Times New Roman"/>
                <a:cs typeface="Times New Roman"/>
              </a:rPr>
              <a:t>ab</a:t>
            </a:r>
            <a:r>
              <a:rPr sz="2500" spc="-10" dirty="0">
                <a:latin typeface="Times New Roman"/>
                <a:cs typeface="Times New Roman"/>
              </a:rPr>
              <a:t>out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200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b</a:t>
            </a:r>
            <a:r>
              <a:rPr sz="2500" spc="-10" dirty="0">
                <a:latin typeface="Times New Roman"/>
                <a:cs typeface="Times New Roman"/>
              </a:rPr>
              <a:t>ar)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o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spc="-10" dirty="0">
                <a:latin typeface="Times New Roman"/>
                <a:cs typeface="Times New Roman"/>
              </a:rPr>
              <a:t> fuel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10" dirty="0">
                <a:latin typeface="Times New Roman"/>
                <a:cs typeface="Times New Roman"/>
              </a:rPr>
              <a:t>u</a:t>
            </a:r>
            <a:r>
              <a:rPr sz="2500" spc="-3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fuel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 in</a:t>
            </a:r>
            <a:r>
              <a:rPr sz="2500" dirty="0">
                <a:latin typeface="Times New Roman"/>
                <a:cs typeface="Times New Roman"/>
              </a:rPr>
              <a:t>j</a:t>
            </a:r>
            <a:r>
              <a:rPr sz="2500" spc="-10" dirty="0">
                <a:latin typeface="Times New Roman"/>
                <a:cs typeface="Times New Roman"/>
              </a:rPr>
              <a:t>ect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o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where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j</a:t>
            </a:r>
            <a:r>
              <a:rPr sz="2500" spc="-15" dirty="0">
                <a:latin typeface="Times New Roman"/>
                <a:cs typeface="Times New Roman"/>
              </a:rPr>
              <a:t>ec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 co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bustion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ch</a:t>
            </a:r>
            <a:r>
              <a:rPr sz="2500" spc="-25" dirty="0">
                <a:latin typeface="Times New Roman"/>
                <a:cs typeface="Times New Roman"/>
              </a:rPr>
              <a:t>a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b</a:t>
            </a:r>
            <a:r>
              <a:rPr sz="2500" spc="-10" dirty="0">
                <a:latin typeface="Times New Roman"/>
                <a:cs typeface="Times New Roman"/>
              </a:rPr>
              <a:t>er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with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the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help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of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injecto</a:t>
            </a:r>
            <a:r>
              <a:rPr sz="2500" spc="-150" dirty="0">
                <a:latin typeface="Times New Roman"/>
                <a:cs typeface="Times New Roman"/>
              </a:rPr>
              <a:t>r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6235" algn="l"/>
              </a:tabLst>
            </a:pPr>
            <a:r>
              <a:rPr sz="2500" spc="-15" dirty="0">
                <a:latin typeface="Times New Roman"/>
                <a:cs typeface="Times New Roman"/>
              </a:rPr>
              <a:t>The</a:t>
            </a:r>
            <a:r>
              <a:rPr sz="2500" spc="-20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are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three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types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a</a:t>
            </a:r>
            <a:r>
              <a:rPr sz="2500" spc="-10" dirty="0">
                <a:latin typeface="Times New Roman"/>
                <a:cs typeface="Times New Roman"/>
              </a:rPr>
              <a:t>s:</a:t>
            </a:r>
            <a:endParaRPr sz="2500" dirty="0">
              <a:latin typeface="Times New Roman"/>
              <a:cs typeface="Times New Roman"/>
            </a:endParaRPr>
          </a:p>
          <a:p>
            <a:pPr marL="3549015" lvl="1" indent="-513715">
              <a:lnSpc>
                <a:spcPct val="100000"/>
              </a:lnSpc>
              <a:spcBef>
                <a:spcPts val="300"/>
              </a:spcBef>
              <a:buFont typeface="Times New Roman"/>
              <a:buAutoNum type="arabicPeriod"/>
              <a:tabLst>
                <a:tab pos="3549650" algn="l"/>
              </a:tabLst>
            </a:pPr>
            <a:r>
              <a:rPr sz="2500" spc="-15" dirty="0">
                <a:latin typeface="Times New Roman"/>
                <a:cs typeface="Times New Roman"/>
              </a:rPr>
              <a:t>Co</a:t>
            </a:r>
            <a:r>
              <a:rPr sz="2500" spc="-40" dirty="0">
                <a:latin typeface="Times New Roman"/>
                <a:cs typeface="Times New Roman"/>
              </a:rPr>
              <a:t>m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on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rail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system</a:t>
            </a:r>
            <a:endParaRPr sz="2500" dirty="0">
              <a:latin typeface="Times New Roman"/>
              <a:cs typeface="Times New Roman"/>
            </a:endParaRPr>
          </a:p>
          <a:p>
            <a:pPr marL="3549015" lvl="1" indent="-513715">
              <a:lnSpc>
                <a:spcPct val="100000"/>
              </a:lnSpc>
              <a:spcBef>
                <a:spcPts val="300"/>
              </a:spcBef>
              <a:buFont typeface="Times New Roman"/>
              <a:buAutoNum type="arabicPeriod"/>
              <a:tabLst>
                <a:tab pos="3549650" algn="l"/>
              </a:tabLst>
            </a:pPr>
            <a:r>
              <a:rPr sz="2500" spc="-15" dirty="0">
                <a:latin typeface="Times New Roman"/>
                <a:cs typeface="Times New Roman"/>
              </a:rPr>
              <a:t>Individual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pu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injector</a:t>
            </a:r>
            <a:endParaRPr sz="2500" dirty="0">
              <a:latin typeface="Times New Roman"/>
              <a:cs typeface="Times New Roman"/>
            </a:endParaRPr>
          </a:p>
          <a:p>
            <a:pPr marL="3549015" lvl="1" indent="-513715">
              <a:lnSpc>
                <a:spcPct val="100000"/>
              </a:lnSpc>
              <a:spcBef>
                <a:spcPts val="300"/>
              </a:spcBef>
              <a:buFont typeface="Times New Roman"/>
              <a:buAutoNum type="arabicPeriod"/>
              <a:tabLst>
                <a:tab pos="3549650" algn="l"/>
              </a:tabLst>
            </a:pPr>
            <a:r>
              <a:rPr sz="2500" spc="-10" dirty="0">
                <a:latin typeface="Times New Roman"/>
                <a:cs typeface="Times New Roman"/>
              </a:rPr>
              <a:t>Distributor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injection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system</a:t>
            </a:r>
            <a:endParaRPr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94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523" y="237897"/>
            <a:ext cx="768135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2110" marR="5080" indent="-1474470">
              <a:lnSpc>
                <a:spcPct val="100000"/>
              </a:lnSpc>
            </a:pPr>
            <a:r>
              <a:rPr spc="-5" dirty="0"/>
              <a:t>Commo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Rail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Injection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70" dirty="0"/>
              <a:t>S</a:t>
            </a:r>
            <a:r>
              <a:rPr spc="-45" dirty="0"/>
              <a:t>y</a:t>
            </a:r>
            <a:r>
              <a:rPr spc="-50" dirty="0"/>
              <a:t>s</a:t>
            </a:r>
            <a:r>
              <a:rPr spc="-65" dirty="0"/>
              <a:t>t</a:t>
            </a:r>
            <a:r>
              <a:rPr spc="-5" dirty="0"/>
              <a:t>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981200"/>
            <a:ext cx="8455660" cy="374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ts val="2920"/>
              </a:lnSpc>
              <a:buFont typeface="Wingdings"/>
              <a:buChar char="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In 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this 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syste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, 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10" dirty="0">
                <a:latin typeface="Times New Roman"/>
                <a:cs typeface="Times New Roman"/>
              </a:rPr>
              <a:t>i</a:t>
            </a:r>
            <a:r>
              <a:rPr sz="2700" spc="5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g</a:t>
            </a:r>
            <a:r>
              <a:rPr sz="2700" spc="-15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e 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uel 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pu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p 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ppl</a:t>
            </a:r>
            <a:r>
              <a:rPr sz="2700" spc="-1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es 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high 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pressure d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es</a:t>
            </a:r>
            <a:r>
              <a:rPr sz="2700" spc="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l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oi</a:t>
            </a:r>
            <a:r>
              <a:rPr sz="2700" dirty="0">
                <a:latin typeface="Times New Roman"/>
                <a:cs typeface="Times New Roman"/>
              </a:rPr>
              <a:t>l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com</a:t>
            </a:r>
            <a:r>
              <a:rPr sz="2700" spc="-20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on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rail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he</a:t>
            </a:r>
            <a:r>
              <a:rPr sz="2700" spc="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de</a:t>
            </a:r>
            <a:r>
              <a:rPr sz="2700" spc="-135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.</a:t>
            </a:r>
          </a:p>
          <a:p>
            <a:pPr marL="355600" marR="6350" indent="-342900" algn="just">
              <a:lnSpc>
                <a:spcPts val="292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High 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pres</a:t>
            </a:r>
            <a:r>
              <a:rPr sz="2700" spc="-1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ure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n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eader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or</a:t>
            </a:r>
            <a:r>
              <a:rPr sz="2700" spc="5" dirty="0">
                <a:latin typeface="Times New Roman"/>
                <a:cs typeface="Times New Roman"/>
              </a:rPr>
              <a:t>c</a:t>
            </a:r>
            <a:r>
              <a:rPr sz="2700" dirty="0">
                <a:latin typeface="Times New Roman"/>
                <a:cs typeface="Times New Roman"/>
              </a:rPr>
              <a:t>es 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uel 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o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each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f 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the 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z</a:t>
            </a:r>
            <a:r>
              <a:rPr sz="2700" spc="-15" dirty="0">
                <a:latin typeface="Times New Roman"/>
                <a:cs typeface="Times New Roman"/>
              </a:rPr>
              <a:t>z</a:t>
            </a:r>
            <a:r>
              <a:rPr sz="2700" dirty="0">
                <a:latin typeface="Times New Roman"/>
                <a:cs typeface="Times New Roman"/>
              </a:rPr>
              <a:t>l</a:t>
            </a:r>
            <a:r>
              <a:rPr sz="2700" spc="1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.</a:t>
            </a:r>
            <a:r>
              <a:rPr sz="2700" spc="29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t</a:t>
            </a:r>
            <a:r>
              <a:rPr sz="2700" spc="3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gi</a:t>
            </a:r>
            <a:r>
              <a:rPr sz="2700" dirty="0">
                <a:latin typeface="Times New Roman"/>
                <a:cs typeface="Times New Roman"/>
              </a:rPr>
              <a:t>ven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i</a:t>
            </a:r>
            <a:r>
              <a:rPr sz="2700" spc="5" dirty="0">
                <a:latin typeface="Times New Roman"/>
                <a:cs typeface="Times New Roman"/>
              </a:rPr>
              <a:t>n</a:t>
            </a:r>
            <a:r>
              <a:rPr sz="2700" spc="-1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tant,</a:t>
            </a:r>
            <a:r>
              <a:rPr sz="2700" spc="3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th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29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uel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3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inje</a:t>
            </a:r>
            <a:r>
              <a:rPr sz="2700" spc="5" dirty="0">
                <a:latin typeface="Times New Roman"/>
                <a:cs typeface="Times New Roman"/>
              </a:rPr>
              <a:t>c</a:t>
            </a:r>
            <a:r>
              <a:rPr sz="2700" spc="-10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ed</a:t>
            </a:r>
            <a:r>
              <a:rPr sz="2700" spc="3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3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2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-15" dirty="0">
                <a:latin typeface="Times New Roman"/>
                <a:cs typeface="Times New Roman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eci</a:t>
            </a:r>
            <a:r>
              <a:rPr sz="2700" spc="-5" dirty="0">
                <a:latin typeface="Times New Roman"/>
                <a:cs typeface="Times New Roman"/>
              </a:rPr>
              <a:t>f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c c</a:t>
            </a:r>
            <a:r>
              <a:rPr sz="2700" spc="-20" dirty="0">
                <a:latin typeface="Times New Roman"/>
                <a:cs typeface="Times New Roman"/>
              </a:rPr>
              <a:t>y</a:t>
            </a:r>
            <a:r>
              <a:rPr sz="2700" spc="-10" dirty="0">
                <a:latin typeface="Times New Roman"/>
                <a:cs typeface="Times New Roman"/>
              </a:rPr>
              <a:t>l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spc="-10" dirty="0">
                <a:latin typeface="Times New Roman"/>
                <a:cs typeface="Times New Roman"/>
              </a:rPr>
              <a:t>n</a:t>
            </a:r>
            <a:r>
              <a:rPr sz="2700" spc="5" dirty="0">
                <a:latin typeface="Times New Roman"/>
                <a:cs typeface="Times New Roman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er</a:t>
            </a:r>
            <a:r>
              <a:rPr sz="2700" spc="1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1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17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c</a:t>
            </a:r>
            <a:r>
              <a:rPr sz="2700" spc="-10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ically</a:t>
            </a:r>
            <a:r>
              <a:rPr sz="2700" spc="1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o</a:t>
            </a:r>
            <a:r>
              <a:rPr sz="2700" spc="5" dirty="0">
                <a:latin typeface="Times New Roman"/>
                <a:cs typeface="Times New Roman"/>
              </a:rPr>
              <a:t>p</a:t>
            </a:r>
            <a:r>
              <a:rPr sz="2700" spc="-1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rat</a:t>
            </a:r>
            <a:r>
              <a:rPr sz="2700" spc="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d</a:t>
            </a:r>
            <a:r>
              <a:rPr sz="2700" spc="1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valve,</a:t>
            </a:r>
            <a:r>
              <a:rPr sz="2700" spc="1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18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ea</a:t>
            </a:r>
            <a:r>
              <a:rPr sz="2700" spc="-1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17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f</a:t>
            </a:r>
            <a:r>
              <a:rPr sz="2700" spc="1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 p</a:t>
            </a:r>
            <a:r>
              <a:rPr sz="2700" spc="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sh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rod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roc</a:t>
            </a:r>
            <a:r>
              <a:rPr sz="2700" spc="10" dirty="0">
                <a:latin typeface="Times New Roman"/>
                <a:cs typeface="Times New Roman"/>
              </a:rPr>
              <a:t>k</a:t>
            </a:r>
            <a:r>
              <a:rPr sz="2700" dirty="0">
                <a:latin typeface="Times New Roman"/>
                <a:cs typeface="Times New Roman"/>
              </a:rPr>
              <a:t>er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.</a:t>
            </a:r>
          </a:p>
          <a:p>
            <a:pPr marL="355600" marR="5080" indent="-342900" algn="just">
              <a:lnSpc>
                <a:spcPts val="2920"/>
              </a:lnSpc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spc="-10" dirty="0">
                <a:latin typeface="Times New Roman"/>
                <a:cs typeface="Times New Roman"/>
              </a:rPr>
              <a:t>T</a:t>
            </a:r>
            <a:r>
              <a:rPr sz="2700" spc="5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2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nt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f</a:t>
            </a:r>
            <a:r>
              <a:rPr sz="2700" spc="29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uel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regulated</a:t>
            </a:r>
            <a:r>
              <a:rPr sz="2700" spc="30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3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va</a:t>
            </a:r>
            <a:r>
              <a:rPr sz="2700" spc="5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ying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leng</a:t>
            </a:r>
            <a:r>
              <a:rPr sz="2700" spc="-1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h</a:t>
            </a:r>
            <a:r>
              <a:rPr sz="2700" spc="3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of th</a:t>
            </a:r>
            <a:r>
              <a:rPr sz="2700" dirty="0">
                <a:latin typeface="Times New Roman"/>
                <a:cs typeface="Times New Roman"/>
              </a:rPr>
              <a:t>e 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push 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rod 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spc="-15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5" dirty="0">
                <a:latin typeface="Times New Roman"/>
                <a:cs typeface="Times New Roman"/>
              </a:rPr>
              <a:t>k</a:t>
            </a:r>
            <a:r>
              <a:rPr sz="2700" spc="1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. 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ress</a:t>
            </a:r>
            <a:r>
              <a:rPr sz="2700" spc="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re 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n 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h</a:t>
            </a:r>
            <a:r>
              <a:rPr sz="2700" spc="-1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er 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s </a:t>
            </a:r>
            <a:r>
              <a:rPr sz="2700" spc="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as 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per inje</a:t>
            </a:r>
            <a:r>
              <a:rPr sz="2700" spc="5" dirty="0">
                <a:latin typeface="Times New Roman"/>
                <a:cs typeface="Times New Roman"/>
              </a:rPr>
              <a:t>cto</a:t>
            </a:r>
            <a:r>
              <a:rPr sz="2700" dirty="0">
                <a:latin typeface="Times New Roman"/>
                <a:cs typeface="Times New Roman"/>
              </a:rPr>
              <a:t>r 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d</a:t>
            </a:r>
            <a:r>
              <a:rPr sz="2700" spc="-15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ign 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 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1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ration 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&amp; 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5" dirty="0">
                <a:latin typeface="Times New Roman"/>
                <a:cs typeface="Times New Roman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15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sion 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f 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uel 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in </a:t>
            </a:r>
            <a:r>
              <a:rPr sz="2700" dirty="0">
                <a:latin typeface="Times New Roman"/>
                <a:cs typeface="Times New Roman"/>
              </a:rPr>
              <a:t>co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b</a:t>
            </a:r>
            <a:r>
              <a:rPr sz="2700" spc="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i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cha</a:t>
            </a:r>
            <a:r>
              <a:rPr sz="2700" spc="-10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be</a:t>
            </a:r>
            <a:r>
              <a:rPr sz="2700" spc="-140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0" name="object 30"/>
          <p:cNvSpPr/>
          <p:nvPr/>
        </p:nvSpPr>
        <p:spPr>
          <a:xfrm>
            <a:off x="7732776" y="9144"/>
            <a:ext cx="1411224" cy="1533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609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307336" y="1925184"/>
            <a:ext cx="8455660" cy="3313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cont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ol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fuel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</a:t>
            </a:r>
            <a:r>
              <a:rPr sz="2600" spc="-10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ply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c</a:t>
            </a:r>
            <a:r>
              <a:rPr sz="2600" spc="-2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ord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ng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</a:t>
            </a:r>
            <a:r>
              <a:rPr sz="2600" spc="-2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speed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en</a:t>
            </a:r>
            <a:r>
              <a:rPr sz="2600" spc="5" dirty="0">
                <a:latin typeface="Times New Roman"/>
                <a:cs typeface="Times New Roman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ine.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ly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on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</a:t>
            </a:r>
            <a:r>
              <a:rPr sz="2600" spc="10" dirty="0">
                <a:latin typeface="Times New Roman"/>
                <a:cs typeface="Times New Roman"/>
              </a:rPr>
              <a:t>u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required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m</a:t>
            </a:r>
            <a:r>
              <a:rPr sz="2600" dirty="0">
                <a:latin typeface="Times New Roman"/>
                <a:cs typeface="Times New Roman"/>
              </a:rPr>
              <a:t>ulti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cylinder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en</a:t>
            </a:r>
            <a:r>
              <a:rPr sz="2600" spc="5" dirty="0">
                <a:latin typeface="Times New Roman"/>
                <a:cs typeface="Times New Roman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ine.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5600" algn="l"/>
                <a:tab pos="1004569" algn="l"/>
                <a:tab pos="2786380" algn="l"/>
                <a:tab pos="3197860" algn="l"/>
                <a:tab pos="4248150" algn="l"/>
                <a:tab pos="4603115" algn="l"/>
                <a:tab pos="5327650" algn="l"/>
                <a:tab pos="6342380" algn="l"/>
                <a:tab pos="6735445" algn="l"/>
              </a:tabLst>
            </a:pPr>
            <a:r>
              <a:rPr sz="2600" dirty="0">
                <a:latin typeface="Times New Roman"/>
                <a:cs typeface="Times New Roman"/>
              </a:rPr>
              <a:t>The	ar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spc="-2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-15" dirty="0">
                <a:latin typeface="Times New Roman"/>
                <a:cs typeface="Times New Roman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ent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</a:t>
            </a:r>
            <a:r>
              <a:rPr sz="2600" spc="-2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ystem	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s	very	s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ple	&amp;	Maint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ce cost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1045"/>
              </a:spcBef>
            </a:pPr>
            <a:r>
              <a:rPr sz="3200" dirty="0">
                <a:latin typeface="Wingdings"/>
                <a:cs typeface="Wingdings"/>
              </a:rPr>
              <a:t></a:t>
            </a:r>
            <a:r>
              <a:rPr sz="3200" b="1" spc="-5" dirty="0">
                <a:latin typeface="Calibri"/>
                <a:cs typeface="Calibri"/>
              </a:rPr>
              <a:t>Disad</a:t>
            </a:r>
            <a:r>
              <a:rPr sz="3200" b="1" spc="-4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:</a:t>
            </a:r>
            <a:r>
              <a:rPr sz="3200" b="1" dirty="0"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407034" lvl="1" indent="-318135">
              <a:lnSpc>
                <a:spcPct val="100000"/>
              </a:lnSpc>
              <a:spcBef>
                <a:spcPts val="1605"/>
              </a:spcBef>
              <a:buSzPct val="92307"/>
              <a:buFont typeface="Wingdings"/>
              <a:buChar char=""/>
              <a:tabLst>
                <a:tab pos="407670" algn="l"/>
              </a:tabLst>
            </a:pPr>
            <a:r>
              <a:rPr sz="2600" spc="-290" dirty="0">
                <a:latin typeface="Times New Roman"/>
                <a:cs typeface="Times New Roman"/>
              </a:rPr>
              <a:t>V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cur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te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des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gn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wor</a:t>
            </a:r>
            <a:r>
              <a:rPr sz="2600" spc="5" dirty="0">
                <a:latin typeface="Times New Roman"/>
                <a:cs typeface="Times New Roman"/>
              </a:rPr>
              <a:t>k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anship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s r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q</a:t>
            </a: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7340" y="1392797"/>
            <a:ext cx="25857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Wingdings"/>
                <a:cs typeface="Wingdings"/>
              </a:rPr>
              <a:t></a:t>
            </a:r>
            <a:r>
              <a:rPr sz="3200" b="1" dirty="0">
                <a:latin typeface="Calibri"/>
                <a:cs typeface="Calibri"/>
              </a:rPr>
              <a:t>Ad</a:t>
            </a:r>
            <a:r>
              <a:rPr sz="3200" b="1" spc="-5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es</a:t>
            </a:r>
            <a:r>
              <a:rPr sz="3200" b="1" spc="10" dirty="0">
                <a:latin typeface="Calibri"/>
                <a:cs typeface="Calibri"/>
              </a:rPr>
              <a:t>:</a:t>
            </a:r>
            <a:r>
              <a:rPr sz="3200" b="1" dirty="0"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080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9370" y="678544"/>
            <a:ext cx="55245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Individual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Pump &amp; In</a:t>
            </a:r>
            <a:r>
              <a:rPr sz="3600" b="1" spc="5" dirty="0">
                <a:latin typeface="Times New Roman"/>
                <a:cs typeface="Times New Roman"/>
              </a:rPr>
              <a:t>j</a:t>
            </a:r>
            <a:r>
              <a:rPr sz="3600" b="1" dirty="0">
                <a:latin typeface="Times New Roman"/>
                <a:cs typeface="Times New Roman"/>
              </a:rPr>
              <a:t>ector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9740" y="1606848"/>
            <a:ext cx="3773804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90" dirty="0">
                <a:latin typeface="Wingdings"/>
                <a:cs typeface="Wingdings"/>
              </a:rPr>
              <a:t></a:t>
            </a:r>
            <a:r>
              <a:rPr sz="2500" spc="-15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this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sy</a:t>
            </a:r>
            <a:r>
              <a:rPr sz="2500" dirty="0">
                <a:latin typeface="Times New Roman"/>
                <a:cs typeface="Times New Roman"/>
              </a:rPr>
              <a:t>st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ndi</a:t>
            </a:r>
            <a:r>
              <a:rPr sz="2500" spc="0" dirty="0">
                <a:latin typeface="Times New Roman"/>
                <a:cs typeface="Times New Roman"/>
              </a:rPr>
              <a:t>v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dual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54779" y="1623299"/>
            <a:ext cx="4151629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0" dirty="0">
                <a:latin typeface="Times New Roman"/>
                <a:cs typeface="Times New Roman"/>
              </a:rPr>
              <a:t>fuel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5" dirty="0">
                <a:latin typeface="Times New Roman"/>
                <a:cs typeface="Times New Roman"/>
              </a:rPr>
              <a:t>u</a:t>
            </a:r>
            <a:r>
              <a:rPr sz="2500" spc="-30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</a:t>
            </a:r>
            <a:r>
              <a:rPr sz="2500" spc="-15" dirty="0">
                <a:latin typeface="Times New Roman"/>
                <a:cs typeface="Times New Roman"/>
              </a:rPr>
              <a:t>ovi</a:t>
            </a:r>
            <a:r>
              <a:rPr sz="2500" spc="-5" dirty="0">
                <a:latin typeface="Times New Roman"/>
                <a:cs typeface="Times New Roman"/>
              </a:rPr>
              <a:t>d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for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8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each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758" y="2004068"/>
            <a:ext cx="8148320" cy="186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sz="2500" spc="-15" dirty="0">
                <a:latin typeface="Times New Roman"/>
                <a:cs typeface="Times New Roman"/>
              </a:rPr>
              <a:t>nozz</a:t>
            </a:r>
            <a:r>
              <a:rPr sz="2500" dirty="0">
                <a:latin typeface="Times New Roman"/>
                <a:cs typeface="Times New Roman"/>
              </a:rPr>
              <a:t>l</a:t>
            </a:r>
            <a:r>
              <a:rPr sz="2500" spc="-20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0" dirty="0">
                <a:latin typeface="Times New Roman"/>
                <a:cs typeface="Times New Roman"/>
              </a:rPr>
              <a:t>h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ering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f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fu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l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qu</a:t>
            </a:r>
            <a:r>
              <a:rPr sz="2500" spc="-25" dirty="0">
                <a:latin typeface="Times New Roman"/>
                <a:cs typeface="Times New Roman"/>
              </a:rPr>
              <a:t>a</a:t>
            </a:r>
            <a:r>
              <a:rPr sz="2500" spc="-10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10" dirty="0">
                <a:latin typeface="Times New Roman"/>
                <a:cs typeface="Times New Roman"/>
              </a:rPr>
              <a:t>ity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and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con</a:t>
            </a:r>
            <a:r>
              <a:rPr sz="2500" spc="0" dirty="0">
                <a:latin typeface="Times New Roman"/>
                <a:cs typeface="Times New Roman"/>
              </a:rPr>
              <a:t>t</a:t>
            </a:r>
            <a:r>
              <a:rPr sz="2500" spc="-10" dirty="0">
                <a:latin typeface="Times New Roman"/>
                <a:cs typeface="Times New Roman"/>
              </a:rPr>
              <a:t>rol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f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je</a:t>
            </a:r>
            <a:r>
              <a:rPr sz="2500" spc="-15" dirty="0">
                <a:latin typeface="Times New Roman"/>
                <a:cs typeface="Times New Roman"/>
              </a:rPr>
              <a:t>c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ion</a:t>
            </a:r>
            <a:endParaRPr sz="25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</a:pPr>
            <a:r>
              <a:rPr sz="2500" spc="-10" dirty="0">
                <a:latin typeface="Times New Roman"/>
                <a:cs typeface="Times New Roman"/>
              </a:rPr>
              <a:t>ti</a:t>
            </a:r>
            <a:r>
              <a:rPr sz="2500" spc="-40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ing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are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done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by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the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eac</a:t>
            </a:r>
            <a:r>
              <a:rPr sz="2500" spc="-15" dirty="0">
                <a:latin typeface="Times New Roman"/>
                <a:cs typeface="Times New Roman"/>
              </a:rPr>
              <a:t>h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pu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for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cor</a:t>
            </a:r>
            <a:r>
              <a:rPr sz="2500" spc="-20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esponding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noz</a:t>
            </a:r>
            <a:r>
              <a:rPr sz="2500" spc="-25" dirty="0">
                <a:latin typeface="Times New Roman"/>
                <a:cs typeface="Times New Roman"/>
              </a:rPr>
              <a:t>z</a:t>
            </a:r>
            <a:r>
              <a:rPr sz="2500" spc="-10" dirty="0">
                <a:latin typeface="Times New Roman"/>
                <a:cs typeface="Times New Roman"/>
              </a:rPr>
              <a:t>l</a:t>
            </a:r>
            <a:r>
              <a:rPr sz="2500" spc="-20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350520" marR="5080" indent="-337820" algn="just">
              <a:lnSpc>
                <a:spcPct val="100000"/>
              </a:lnSpc>
              <a:buFont typeface="Wingdings"/>
              <a:buChar char=""/>
              <a:tabLst>
                <a:tab pos="351155" algn="l"/>
              </a:tabLst>
            </a:pPr>
            <a:r>
              <a:rPr sz="2500" spc="-15" dirty="0">
                <a:latin typeface="Times New Roman"/>
                <a:cs typeface="Times New Roman"/>
              </a:rPr>
              <a:t>The</a:t>
            </a:r>
            <a:r>
              <a:rPr sz="2500" spc="254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e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val</a:t>
            </a:r>
            <a:r>
              <a:rPr sz="2500" spc="-10" dirty="0">
                <a:latin typeface="Times New Roman"/>
                <a:cs typeface="Times New Roman"/>
              </a:rPr>
              <a:t>v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</a:t>
            </a:r>
            <a:r>
              <a:rPr sz="2500" spc="2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zzle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actu</a:t>
            </a:r>
            <a:r>
              <a:rPr sz="2500" spc="-15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spc="2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by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</a:t>
            </a:r>
            <a:r>
              <a:rPr sz="2500" spc="-15" dirty="0">
                <a:latin typeface="Times New Roman"/>
                <a:cs typeface="Times New Roman"/>
              </a:rPr>
              <a:t>u</a:t>
            </a:r>
            <a:r>
              <a:rPr sz="2500" spc="-10" dirty="0">
                <a:latin typeface="Times New Roman"/>
                <a:cs typeface="Times New Roman"/>
              </a:rPr>
              <a:t>el</a:t>
            </a:r>
            <a:r>
              <a:rPr sz="2500" spc="2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oil</a:t>
            </a:r>
            <a:r>
              <a:rPr sz="2500" spc="28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s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u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r>
              <a:rPr sz="2500" spc="-15" dirty="0">
                <a:latin typeface="Times New Roman"/>
                <a:cs typeface="Times New Roman"/>
              </a:rPr>
              <a:t> The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</a:t>
            </a:r>
            <a:r>
              <a:rPr sz="2500" spc="-30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spc="-5" dirty="0">
                <a:latin typeface="Times New Roman"/>
                <a:cs typeface="Times New Roman"/>
              </a:rPr>
              <a:t>un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of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</a:t>
            </a:r>
            <a:r>
              <a:rPr sz="2500" spc="-5" dirty="0">
                <a:latin typeface="Times New Roman"/>
                <a:cs typeface="Times New Roman"/>
              </a:rPr>
              <a:t>u</a:t>
            </a:r>
            <a:r>
              <a:rPr sz="2500" spc="-10" dirty="0">
                <a:latin typeface="Times New Roman"/>
                <a:cs typeface="Times New Roman"/>
              </a:rPr>
              <a:t>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enterin</a:t>
            </a:r>
            <a:r>
              <a:rPr sz="2500" spc="-15" dirty="0">
                <a:latin typeface="Times New Roman"/>
                <a:cs typeface="Times New Roman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cy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r>
              <a:rPr sz="2500" spc="-10" dirty="0">
                <a:latin typeface="Times New Roman"/>
                <a:cs typeface="Times New Roman"/>
              </a:rPr>
              <a:t>in</a:t>
            </a:r>
            <a:r>
              <a:rPr sz="2500" spc="-5" dirty="0">
                <a:latin typeface="Times New Roman"/>
                <a:cs typeface="Times New Roman"/>
              </a:rPr>
              <a:t>d</a:t>
            </a:r>
            <a:r>
              <a:rPr sz="2500" spc="-10" dirty="0">
                <a:latin typeface="Times New Roman"/>
                <a:cs typeface="Times New Roman"/>
              </a:rPr>
              <a:t>ers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egu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r>
              <a:rPr sz="2500" spc="-15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by</a:t>
            </a:r>
            <a:r>
              <a:rPr sz="2500" spc="-10" dirty="0">
                <a:latin typeface="Times New Roman"/>
                <a:cs typeface="Times New Roman"/>
              </a:rPr>
              <a:t> ch</a:t>
            </a:r>
            <a:r>
              <a:rPr sz="2500" spc="-30" dirty="0">
                <a:latin typeface="Times New Roman"/>
                <a:cs typeface="Times New Roman"/>
              </a:rPr>
              <a:t>a</a:t>
            </a:r>
            <a:r>
              <a:rPr sz="2500" spc="-15" dirty="0">
                <a:latin typeface="Times New Roman"/>
                <a:cs typeface="Times New Roman"/>
              </a:rPr>
              <a:t>nging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position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f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co</a:t>
            </a:r>
            <a:r>
              <a:rPr sz="2500" spc="-25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trol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spc="-25" dirty="0">
                <a:latin typeface="Times New Roman"/>
                <a:cs typeface="Times New Roman"/>
              </a:rPr>
              <a:t>a</a:t>
            </a:r>
            <a:r>
              <a:rPr sz="2500" spc="-15" dirty="0">
                <a:latin typeface="Times New Roman"/>
                <a:cs typeface="Times New Roman"/>
              </a:rPr>
              <a:t>c</a:t>
            </a:r>
            <a:r>
              <a:rPr sz="2500" spc="-25" dirty="0">
                <a:latin typeface="Times New Roman"/>
                <a:cs typeface="Times New Roman"/>
              </a:rPr>
              <a:t>k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629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306" y="333248"/>
            <a:ext cx="768135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2110" marR="5080" indent="-1240790">
              <a:lnSpc>
                <a:spcPct val="100000"/>
              </a:lnSpc>
            </a:pPr>
            <a:r>
              <a:rPr spc="-25" dirty="0"/>
              <a:t>Di</a:t>
            </a:r>
            <a:r>
              <a:rPr spc="-45" dirty="0"/>
              <a:t>s</a:t>
            </a:r>
            <a:r>
              <a:rPr spc="-15" dirty="0"/>
              <a:t>tribu</a:t>
            </a:r>
            <a:r>
              <a:rPr spc="-50" dirty="0"/>
              <a:t>t</a:t>
            </a:r>
            <a:r>
              <a:rPr dirty="0"/>
              <a:t>or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Injec</a:t>
            </a:r>
            <a:r>
              <a:rPr spc="-15" dirty="0"/>
              <a:t>tion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70" dirty="0"/>
              <a:t>S</a:t>
            </a:r>
            <a:r>
              <a:rPr spc="-45" dirty="0"/>
              <a:t>y</a:t>
            </a:r>
            <a:r>
              <a:rPr spc="-50" dirty="0"/>
              <a:t>s</a:t>
            </a:r>
            <a:r>
              <a:rPr spc="-65" dirty="0"/>
              <a:t>t</a:t>
            </a:r>
            <a:r>
              <a:rPr spc="-5" dirty="0"/>
              <a:t>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50" y="2111501"/>
            <a:ext cx="8987155" cy="188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500" spc="-15" dirty="0">
                <a:latin typeface="Times New Roman"/>
                <a:cs typeface="Times New Roman"/>
              </a:rPr>
              <a:t>In</a:t>
            </a:r>
            <a:r>
              <a:rPr sz="2500" spc="2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spc="3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45" dirty="0">
                <a:latin typeface="Times New Roman"/>
                <a:cs typeface="Times New Roman"/>
              </a:rPr>
              <a:t>y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em,</a:t>
            </a:r>
            <a:r>
              <a:rPr sz="2500" spc="30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the</a:t>
            </a:r>
            <a:r>
              <a:rPr sz="2500" spc="30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5" dirty="0">
                <a:latin typeface="Times New Roman"/>
                <a:cs typeface="Times New Roman"/>
              </a:rPr>
              <a:t>u</a:t>
            </a:r>
            <a:r>
              <a:rPr sz="2500" spc="-30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3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us</a:t>
            </a:r>
            <a:r>
              <a:rPr sz="2500" spc="-35" dirty="0">
                <a:latin typeface="Times New Roman"/>
                <a:cs typeface="Times New Roman"/>
              </a:rPr>
              <a:t>e</a:t>
            </a:r>
            <a:r>
              <a:rPr sz="2500" spc="-15" dirty="0">
                <a:latin typeface="Times New Roman"/>
                <a:cs typeface="Times New Roman"/>
              </a:rPr>
              <a:t>d</a:t>
            </a:r>
            <a:r>
              <a:rPr sz="2500" spc="29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spc="2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-15" dirty="0">
                <a:latin typeface="Times New Roman"/>
                <a:cs typeface="Times New Roman"/>
              </a:rPr>
              <a:t>ess</a:t>
            </a:r>
            <a:r>
              <a:rPr sz="2500" spc="-10" dirty="0">
                <a:latin typeface="Times New Roman"/>
                <a:cs typeface="Times New Roman"/>
              </a:rPr>
              <a:t>ur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zes,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t</a:t>
            </a:r>
            <a:r>
              <a:rPr sz="2500" spc="-10" dirty="0">
                <a:latin typeface="Times New Roman"/>
                <a:cs typeface="Times New Roman"/>
              </a:rPr>
              <a:t>ers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and</a:t>
            </a:r>
            <a:r>
              <a:rPr sz="2500" spc="3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15" dirty="0">
                <a:latin typeface="Times New Roman"/>
                <a:cs typeface="Times New Roman"/>
              </a:rPr>
              <a:t>i</a:t>
            </a:r>
            <a:r>
              <a:rPr sz="2500" spc="-35" dirty="0">
                <a:latin typeface="Times New Roman"/>
                <a:cs typeface="Times New Roman"/>
              </a:rPr>
              <a:t>m</a:t>
            </a:r>
            <a:r>
              <a:rPr sz="2500" spc="-10" dirty="0">
                <a:latin typeface="Times New Roman"/>
                <a:cs typeface="Times New Roman"/>
              </a:rPr>
              <a:t>es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jecti</a:t>
            </a:r>
            <a:r>
              <a:rPr sz="2500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n.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Then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fuel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-25" dirty="0">
                <a:latin typeface="Times New Roman"/>
                <a:cs typeface="Times New Roman"/>
              </a:rPr>
              <a:t>u</a:t>
            </a:r>
            <a:r>
              <a:rPr sz="2500" spc="-30" dirty="0">
                <a:latin typeface="Times New Roman"/>
                <a:cs typeface="Times New Roman"/>
              </a:rPr>
              <a:t>p</a:t>
            </a:r>
            <a:r>
              <a:rPr sz="2500" spc="-10" dirty="0">
                <a:latin typeface="Times New Roman"/>
                <a:cs typeface="Times New Roman"/>
              </a:rPr>
              <a:t>pli</a:t>
            </a:r>
            <a:r>
              <a:rPr sz="2500" spc="-30" dirty="0">
                <a:latin typeface="Times New Roman"/>
                <a:cs typeface="Times New Roman"/>
              </a:rPr>
              <a:t>e</a:t>
            </a:r>
            <a:r>
              <a:rPr sz="2500" spc="-15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c</a:t>
            </a:r>
            <a:r>
              <a:rPr sz="2500" spc="-3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ntral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 d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20" dirty="0">
                <a:latin typeface="Times New Roman"/>
                <a:cs typeface="Times New Roman"/>
              </a:rPr>
              <a:t>s</a:t>
            </a:r>
            <a:r>
              <a:rPr sz="2500" spc="-10" dirty="0">
                <a:latin typeface="Times New Roman"/>
                <a:cs typeface="Times New Roman"/>
              </a:rPr>
              <a:t>tr</a:t>
            </a:r>
            <a:r>
              <a:rPr sz="2500" spc="-2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b</a:t>
            </a:r>
            <a:r>
              <a:rPr sz="2500" spc="-30" dirty="0">
                <a:latin typeface="Times New Roman"/>
                <a:cs typeface="Times New Roman"/>
              </a:rPr>
              <a:t>u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25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b</a:t>
            </a:r>
            <a:r>
              <a:rPr sz="2500" spc="-10" dirty="0">
                <a:latin typeface="Times New Roman"/>
                <a:cs typeface="Times New Roman"/>
              </a:rPr>
              <a:t>lo</a:t>
            </a:r>
            <a:r>
              <a:rPr sz="2500" spc="-30" dirty="0">
                <a:latin typeface="Times New Roman"/>
                <a:cs typeface="Times New Roman"/>
              </a:rPr>
              <a:t>ck</a:t>
            </a:r>
            <a:r>
              <a:rPr sz="2500" spc="-10" dirty="0">
                <a:latin typeface="Times New Roman"/>
                <a:cs typeface="Times New Roman"/>
              </a:rPr>
              <a:t>. </a:t>
            </a:r>
            <a:r>
              <a:rPr sz="2500" spc="-25" dirty="0">
                <a:latin typeface="Times New Roman"/>
                <a:cs typeface="Times New Roman"/>
              </a:rPr>
              <a:t>Fr</a:t>
            </a: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d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20" dirty="0">
                <a:latin typeface="Times New Roman"/>
                <a:cs typeface="Times New Roman"/>
              </a:rPr>
              <a:t>s</a:t>
            </a:r>
            <a:r>
              <a:rPr sz="2500" spc="-10" dirty="0">
                <a:latin typeface="Times New Roman"/>
                <a:cs typeface="Times New Roman"/>
              </a:rPr>
              <a:t>tri</a:t>
            </a:r>
            <a:r>
              <a:rPr sz="2500" spc="-25" dirty="0">
                <a:latin typeface="Times New Roman"/>
                <a:cs typeface="Times New Roman"/>
              </a:rPr>
              <a:t>b</a:t>
            </a:r>
            <a:r>
              <a:rPr sz="2500" spc="-30" dirty="0">
                <a:latin typeface="Times New Roman"/>
                <a:cs typeface="Times New Roman"/>
              </a:rPr>
              <a:t>u</a:t>
            </a:r>
            <a:r>
              <a:rPr sz="2500" spc="-10" dirty="0">
                <a:latin typeface="Times New Roman"/>
                <a:cs typeface="Times New Roman"/>
              </a:rPr>
              <a:t>tor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b</a:t>
            </a:r>
            <a:r>
              <a:rPr sz="2500" spc="-10" dirty="0">
                <a:latin typeface="Times New Roman"/>
                <a:cs typeface="Times New Roman"/>
              </a:rPr>
              <a:t>l</a:t>
            </a:r>
            <a:r>
              <a:rPr sz="2500" spc="-25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ck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f</a:t>
            </a:r>
            <a:r>
              <a:rPr sz="2500" spc="-15" dirty="0">
                <a:latin typeface="Times New Roman"/>
                <a:cs typeface="Times New Roman"/>
              </a:rPr>
              <a:t>uel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d</a:t>
            </a:r>
            <a:r>
              <a:rPr sz="2500" spc="-2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st</a:t>
            </a:r>
            <a:r>
              <a:rPr sz="2500" spc="-25" dirty="0">
                <a:latin typeface="Times New Roman"/>
                <a:cs typeface="Times New Roman"/>
              </a:rPr>
              <a:t>r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25" dirty="0">
                <a:latin typeface="Times New Roman"/>
                <a:cs typeface="Times New Roman"/>
              </a:rPr>
              <a:t>b</a:t>
            </a:r>
            <a:r>
              <a:rPr sz="2500" spc="-30" dirty="0">
                <a:latin typeface="Times New Roman"/>
                <a:cs typeface="Times New Roman"/>
              </a:rPr>
              <a:t>u</a:t>
            </a:r>
            <a:r>
              <a:rPr sz="2500" spc="-15" dirty="0">
                <a:latin typeface="Times New Roman"/>
                <a:cs typeface="Times New Roman"/>
              </a:rPr>
              <a:t>ted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eac</a:t>
            </a:r>
            <a:r>
              <a:rPr sz="2500" spc="-15" dirty="0">
                <a:latin typeface="Times New Roman"/>
                <a:cs typeface="Times New Roman"/>
              </a:rPr>
              <a:t>h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15" dirty="0">
                <a:latin typeface="Times New Roman"/>
                <a:cs typeface="Times New Roman"/>
              </a:rPr>
              <a:t>y</a:t>
            </a:r>
            <a:r>
              <a:rPr sz="2500" spc="-20" dirty="0">
                <a:latin typeface="Times New Roman"/>
                <a:cs typeface="Times New Roman"/>
              </a:rPr>
              <a:t>l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25" dirty="0">
                <a:latin typeface="Times New Roman"/>
                <a:cs typeface="Times New Roman"/>
              </a:rPr>
              <a:t>n</a:t>
            </a:r>
            <a:r>
              <a:rPr sz="2500" spc="-15" dirty="0">
                <a:latin typeface="Times New Roman"/>
                <a:cs typeface="Times New Roman"/>
              </a:rPr>
              <a:t>der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10" dirty="0">
                <a:latin typeface="Times New Roman"/>
                <a:cs typeface="Times New Roman"/>
              </a:rPr>
              <a:t>orr</a:t>
            </a:r>
            <a:r>
              <a:rPr sz="2500" spc="-2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ct fi</a:t>
            </a:r>
            <a:r>
              <a:rPr sz="2500" spc="-25" dirty="0">
                <a:latin typeface="Times New Roman"/>
                <a:cs typeface="Times New Roman"/>
              </a:rPr>
              <a:t>r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25" dirty="0">
                <a:latin typeface="Times New Roman"/>
                <a:cs typeface="Times New Roman"/>
              </a:rPr>
              <a:t>n</a:t>
            </a:r>
            <a:r>
              <a:rPr sz="2500" spc="-15" dirty="0">
                <a:latin typeface="Times New Roman"/>
                <a:cs typeface="Times New Roman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9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order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9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b</a:t>
            </a:r>
            <a:r>
              <a:rPr sz="2500" spc="-15" dirty="0">
                <a:latin typeface="Times New Roman"/>
                <a:cs typeface="Times New Roman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10" dirty="0">
                <a:latin typeface="Times New Roman"/>
                <a:cs typeface="Times New Roman"/>
              </a:rPr>
              <a:t>a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per</a:t>
            </a:r>
            <a:r>
              <a:rPr sz="2500" spc="-30" dirty="0">
                <a:latin typeface="Times New Roman"/>
                <a:cs typeface="Times New Roman"/>
              </a:rPr>
              <a:t>a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ed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3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30" dirty="0">
                <a:latin typeface="Times New Roman"/>
                <a:cs typeface="Times New Roman"/>
              </a:rPr>
              <a:t>op</a:t>
            </a:r>
            <a:r>
              <a:rPr sz="2500" spc="-15" dirty="0">
                <a:latin typeface="Times New Roman"/>
                <a:cs typeface="Times New Roman"/>
              </a:rPr>
              <a:t>pet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9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v</a:t>
            </a:r>
            <a:r>
              <a:rPr sz="2500" spc="-35" dirty="0">
                <a:latin typeface="Times New Roman"/>
                <a:cs typeface="Times New Roman"/>
              </a:rPr>
              <a:t>a</a:t>
            </a:r>
            <a:r>
              <a:rPr sz="2500" spc="-10" dirty="0">
                <a:latin typeface="Times New Roman"/>
                <a:cs typeface="Times New Roman"/>
              </a:rPr>
              <a:t>lv</a:t>
            </a:r>
            <a:r>
              <a:rPr sz="2500" spc="-30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9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w</a:t>
            </a:r>
            <a:r>
              <a:rPr sz="2500" spc="-30" dirty="0">
                <a:latin typeface="Times New Roman"/>
                <a:cs typeface="Times New Roman"/>
              </a:rPr>
              <a:t>h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15" dirty="0">
                <a:latin typeface="Times New Roman"/>
                <a:cs typeface="Times New Roman"/>
              </a:rPr>
              <a:t>h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35" dirty="0">
                <a:latin typeface="Times New Roman"/>
                <a:cs typeface="Times New Roman"/>
              </a:rPr>
              <a:t>e</a:t>
            </a:r>
            <a:r>
              <a:rPr sz="2500" spc="-15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to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29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ad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0" dirty="0">
                <a:latin typeface="Times New Roman"/>
                <a:cs typeface="Times New Roman"/>
              </a:rPr>
              <a:t>it </a:t>
            </a:r>
            <a:r>
              <a:rPr sz="2500" spc="-25" dirty="0">
                <a:latin typeface="Times New Roman"/>
                <a:cs typeface="Times New Roman"/>
              </a:rPr>
              <a:t>f</a:t>
            </a:r>
            <a:r>
              <a:rPr sz="2500" spc="-30" dirty="0">
                <a:latin typeface="Times New Roman"/>
                <a:cs typeface="Times New Roman"/>
              </a:rPr>
              <a:t>u</a:t>
            </a:r>
            <a:r>
              <a:rPr sz="2500" spc="-35" dirty="0">
                <a:latin typeface="Times New Roman"/>
                <a:cs typeface="Times New Roman"/>
              </a:rPr>
              <a:t>e</a:t>
            </a:r>
            <a:r>
              <a:rPr sz="2500" spc="-10" dirty="0">
                <a:latin typeface="Times New Roman"/>
                <a:cs typeface="Times New Roman"/>
              </a:rPr>
              <a:t>l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no</a:t>
            </a:r>
            <a:r>
              <a:rPr sz="2500" spc="-35" dirty="0">
                <a:latin typeface="Times New Roman"/>
                <a:cs typeface="Times New Roman"/>
              </a:rPr>
              <a:t>zz</a:t>
            </a:r>
            <a:r>
              <a:rPr sz="2500" spc="-20" dirty="0">
                <a:latin typeface="Times New Roman"/>
                <a:cs typeface="Times New Roman"/>
              </a:rPr>
              <a:t>l</a:t>
            </a:r>
            <a:r>
              <a:rPr sz="2500" spc="-35" dirty="0">
                <a:latin typeface="Times New Roman"/>
                <a:cs typeface="Times New Roman"/>
              </a:rPr>
              <a:t>e</a:t>
            </a:r>
            <a:r>
              <a:rPr sz="2500" spc="-25" dirty="0">
                <a:latin typeface="Times New Roman"/>
                <a:cs typeface="Times New Roman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146054"/>
            <a:ext cx="85979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500" spc="-3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he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8563" y="4121048"/>
            <a:ext cx="7960359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49350" algn="l"/>
                <a:tab pos="1603375" algn="l"/>
                <a:tab pos="2284730" algn="l"/>
                <a:tab pos="2720975" algn="l"/>
                <a:tab pos="3945890" algn="l"/>
                <a:tab pos="4522470" algn="l"/>
                <a:tab pos="5868035" algn="l"/>
                <a:tab pos="6270625" algn="l"/>
                <a:tab pos="7633334" algn="l"/>
              </a:tabLst>
            </a:pPr>
            <a:r>
              <a:rPr sz="2500" spc="-15" dirty="0">
                <a:latin typeface="Times New Roman"/>
                <a:cs typeface="Times New Roman"/>
              </a:rPr>
              <a:t>a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ount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Times New Roman"/>
                <a:cs typeface="Times New Roman"/>
              </a:rPr>
              <a:t>of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f</a:t>
            </a:r>
            <a:r>
              <a:rPr sz="2500" spc="-15" dirty="0">
                <a:latin typeface="Times New Roman"/>
                <a:cs typeface="Times New Roman"/>
              </a:rPr>
              <a:t>uel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to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35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ter</a:t>
            </a:r>
            <a:r>
              <a:rPr sz="2500" spc="-25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ng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he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15" dirty="0">
                <a:latin typeface="Times New Roman"/>
                <a:cs typeface="Times New Roman"/>
              </a:rPr>
              <a:t>y</a:t>
            </a:r>
            <a:r>
              <a:rPr sz="2500" spc="-20" dirty="0">
                <a:latin typeface="Times New Roman"/>
                <a:cs typeface="Times New Roman"/>
              </a:rPr>
              <a:t>l</a:t>
            </a:r>
            <a:r>
              <a:rPr sz="2500" spc="-10" dirty="0">
                <a:latin typeface="Times New Roman"/>
                <a:cs typeface="Times New Roman"/>
              </a:rPr>
              <a:t>i</a:t>
            </a:r>
            <a:r>
              <a:rPr sz="2500" spc="-25" dirty="0">
                <a:latin typeface="Times New Roman"/>
                <a:cs typeface="Times New Roman"/>
              </a:rPr>
              <a:t>n</a:t>
            </a:r>
            <a:r>
              <a:rPr sz="2500" spc="-15" dirty="0">
                <a:latin typeface="Times New Roman"/>
                <a:cs typeface="Times New Roman"/>
              </a:rPr>
              <a:t>de</a:t>
            </a:r>
            <a:r>
              <a:rPr sz="2500" spc="-30" dirty="0">
                <a:latin typeface="Times New Roman"/>
                <a:cs typeface="Times New Roman"/>
              </a:rPr>
              <a:t>r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spc="-35" dirty="0">
                <a:latin typeface="Times New Roman"/>
                <a:cs typeface="Times New Roman"/>
              </a:rPr>
              <a:t>e</a:t>
            </a:r>
            <a:r>
              <a:rPr sz="2500" spc="-30" dirty="0">
                <a:latin typeface="Times New Roman"/>
                <a:cs typeface="Times New Roman"/>
              </a:rPr>
              <a:t>g</a:t>
            </a:r>
            <a:r>
              <a:rPr sz="2500" spc="-10" dirty="0">
                <a:latin typeface="Times New Roman"/>
                <a:cs typeface="Times New Roman"/>
              </a:rPr>
              <a:t>ul</a:t>
            </a:r>
            <a:r>
              <a:rPr sz="2500" spc="-30" dirty="0">
                <a:latin typeface="Times New Roman"/>
                <a:cs typeface="Times New Roman"/>
              </a:rPr>
              <a:t>a</a:t>
            </a:r>
            <a:r>
              <a:rPr sz="2500" spc="-10" dirty="0">
                <a:latin typeface="Times New Roman"/>
                <a:cs typeface="Times New Roman"/>
              </a:rPr>
              <a:t>t</a:t>
            </a:r>
            <a:r>
              <a:rPr sz="2500" spc="-30" dirty="0">
                <a:latin typeface="Times New Roman"/>
                <a:cs typeface="Times New Roman"/>
              </a:rPr>
              <a:t>e</a:t>
            </a:r>
            <a:r>
              <a:rPr sz="2500" spc="-15" dirty="0">
                <a:latin typeface="Times New Roman"/>
                <a:cs typeface="Times New Roman"/>
              </a:rPr>
              <a:t>d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30" dirty="0">
                <a:latin typeface="Times New Roman"/>
                <a:cs typeface="Times New Roman"/>
              </a:rPr>
              <a:t>by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956" y="4546979"/>
            <a:ext cx="864425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15" dirty="0">
                <a:latin typeface="Times New Roman"/>
                <a:cs typeface="Times New Roman"/>
              </a:rPr>
              <a:t>ha</a:t>
            </a:r>
            <a:r>
              <a:rPr sz="2500" spc="-35" dirty="0">
                <a:latin typeface="Times New Roman"/>
                <a:cs typeface="Times New Roman"/>
              </a:rPr>
              <a:t>n</a:t>
            </a:r>
            <a:r>
              <a:rPr sz="2500" spc="-15" dirty="0">
                <a:latin typeface="Times New Roman"/>
                <a:cs typeface="Times New Roman"/>
              </a:rPr>
              <a:t>g</a:t>
            </a:r>
            <a:r>
              <a:rPr sz="2500" spc="-2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ng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-30" dirty="0">
                <a:latin typeface="Times New Roman"/>
                <a:cs typeface="Times New Roman"/>
              </a:rPr>
              <a:t>o</a:t>
            </a:r>
            <a:r>
              <a:rPr sz="2500" spc="-20" dirty="0">
                <a:latin typeface="Times New Roman"/>
                <a:cs typeface="Times New Roman"/>
              </a:rPr>
              <a:t>s</a:t>
            </a:r>
            <a:r>
              <a:rPr sz="2500" spc="-10" dirty="0">
                <a:latin typeface="Times New Roman"/>
                <a:cs typeface="Times New Roman"/>
              </a:rPr>
              <a:t>iti</a:t>
            </a:r>
            <a:r>
              <a:rPr sz="2500" spc="-35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n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of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c</a:t>
            </a:r>
            <a:r>
              <a:rPr sz="2500" spc="-35" dirty="0">
                <a:latin typeface="Times New Roman"/>
                <a:cs typeface="Times New Roman"/>
              </a:rPr>
              <a:t>o</a:t>
            </a:r>
            <a:r>
              <a:rPr sz="2500" spc="-30" dirty="0">
                <a:latin typeface="Times New Roman"/>
                <a:cs typeface="Times New Roman"/>
              </a:rPr>
              <a:t>n</a:t>
            </a:r>
            <a:r>
              <a:rPr sz="2500" spc="-10" dirty="0">
                <a:latin typeface="Times New Roman"/>
                <a:cs typeface="Times New Roman"/>
              </a:rPr>
              <a:t>tr</a:t>
            </a:r>
            <a:r>
              <a:rPr sz="2500" spc="-30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l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ra</a:t>
            </a:r>
            <a:r>
              <a:rPr sz="2500" spc="-40" dirty="0">
                <a:latin typeface="Times New Roman"/>
                <a:cs typeface="Times New Roman"/>
              </a:rPr>
              <a:t>c</a:t>
            </a:r>
            <a:r>
              <a:rPr sz="2500" spc="-30" dirty="0">
                <a:latin typeface="Times New Roman"/>
                <a:cs typeface="Times New Roman"/>
              </a:rPr>
              <a:t>k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he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n</a:t>
            </a:r>
            <a:r>
              <a:rPr sz="2500" spc="-5" dirty="0">
                <a:latin typeface="Times New Roman"/>
                <a:cs typeface="Times New Roman"/>
              </a:rPr>
              <a:t>u</a:t>
            </a:r>
            <a:r>
              <a:rPr sz="2500" spc="-4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ber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of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i</a:t>
            </a:r>
            <a:r>
              <a:rPr sz="2500" spc="-15" dirty="0">
                <a:latin typeface="Times New Roman"/>
                <a:cs typeface="Times New Roman"/>
              </a:rPr>
              <a:t>nje</a:t>
            </a:r>
            <a:r>
              <a:rPr sz="2500" spc="-35" dirty="0">
                <a:latin typeface="Times New Roman"/>
                <a:cs typeface="Times New Roman"/>
              </a:rPr>
              <a:t>c</a:t>
            </a:r>
            <a:r>
              <a:rPr sz="2500" spc="-10" dirty="0">
                <a:latin typeface="Times New Roman"/>
                <a:cs typeface="Times New Roman"/>
              </a:rPr>
              <a:t>ti</a:t>
            </a:r>
            <a:r>
              <a:rPr sz="2500" spc="-25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n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s</a:t>
            </a:r>
            <a:r>
              <a:rPr sz="2500" spc="-10" dirty="0">
                <a:latin typeface="Times New Roman"/>
                <a:cs typeface="Times New Roman"/>
              </a:rPr>
              <a:t>tr</a:t>
            </a:r>
            <a:r>
              <a:rPr sz="2500" spc="-30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kes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pe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25" dirty="0">
                <a:latin typeface="Times New Roman"/>
                <a:cs typeface="Times New Roman"/>
              </a:rPr>
              <a:t>y</a:t>
            </a:r>
            <a:r>
              <a:rPr sz="2500" spc="-30" dirty="0">
                <a:latin typeface="Times New Roman"/>
                <a:cs typeface="Times New Roman"/>
              </a:rPr>
              <a:t>c</a:t>
            </a:r>
            <a:r>
              <a:rPr sz="2500" spc="-20" dirty="0">
                <a:latin typeface="Times New Roman"/>
                <a:cs typeface="Times New Roman"/>
              </a:rPr>
              <a:t>l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fo</a:t>
            </a:r>
            <a:r>
              <a:rPr sz="2500" spc="-10" dirty="0">
                <a:latin typeface="Times New Roman"/>
                <a:cs typeface="Times New Roman"/>
              </a:rPr>
              <a:t>r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30" dirty="0">
                <a:latin typeface="Times New Roman"/>
                <a:cs typeface="Times New Roman"/>
              </a:rPr>
              <a:t>h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pu</a:t>
            </a:r>
            <a:r>
              <a:rPr sz="2500" spc="-55" dirty="0">
                <a:latin typeface="Times New Roman"/>
                <a:cs typeface="Times New Roman"/>
              </a:rPr>
              <a:t>m</a:t>
            </a:r>
            <a:r>
              <a:rPr sz="2500" spc="-15" dirty="0">
                <a:latin typeface="Times New Roman"/>
                <a:cs typeface="Times New Roman"/>
              </a:rPr>
              <a:t>p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i</a:t>
            </a:r>
            <a:r>
              <a:rPr sz="2500" spc="-10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equa</a:t>
            </a:r>
            <a:r>
              <a:rPr sz="2500" spc="-10" dirty="0">
                <a:latin typeface="Times New Roman"/>
                <a:cs typeface="Times New Roman"/>
              </a:rPr>
              <a:t>l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15" dirty="0">
                <a:latin typeface="Times New Roman"/>
                <a:cs typeface="Times New Roman"/>
              </a:rPr>
              <a:t>o </a:t>
            </a:r>
            <a:r>
              <a:rPr sz="2500" spc="-20" dirty="0">
                <a:latin typeface="Times New Roman"/>
                <a:cs typeface="Times New Roman"/>
              </a:rPr>
              <a:t>t</a:t>
            </a:r>
            <a:r>
              <a:rPr sz="2500" spc="-30" dirty="0">
                <a:latin typeface="Times New Roman"/>
                <a:cs typeface="Times New Roman"/>
              </a:rPr>
              <a:t>h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nu</a:t>
            </a:r>
            <a:r>
              <a:rPr sz="2500" spc="-55" dirty="0">
                <a:latin typeface="Times New Roman"/>
                <a:cs typeface="Times New Roman"/>
              </a:rPr>
              <a:t>m</a:t>
            </a:r>
            <a:r>
              <a:rPr sz="2500" spc="-30" dirty="0">
                <a:latin typeface="Times New Roman"/>
                <a:cs typeface="Times New Roman"/>
              </a:rPr>
              <a:t>b</a:t>
            </a:r>
            <a:r>
              <a:rPr sz="2500" spc="-10" dirty="0">
                <a:latin typeface="Times New Roman"/>
                <a:cs typeface="Times New Roman"/>
              </a:rPr>
              <a:t>er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o</a:t>
            </a:r>
            <a:r>
              <a:rPr sz="2500" spc="-10" dirty="0">
                <a:latin typeface="Times New Roman"/>
                <a:cs typeface="Times New Roman"/>
              </a:rPr>
              <a:t>f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cy</a:t>
            </a:r>
            <a:r>
              <a:rPr sz="2500" spc="-20" dirty="0">
                <a:latin typeface="Times New Roman"/>
                <a:cs typeface="Times New Roman"/>
              </a:rPr>
              <a:t>li</a:t>
            </a:r>
            <a:r>
              <a:rPr sz="2500" spc="-30" dirty="0">
                <a:latin typeface="Times New Roman"/>
                <a:cs typeface="Times New Roman"/>
              </a:rPr>
              <a:t>nd</a:t>
            </a:r>
            <a:r>
              <a:rPr sz="2500" spc="-15" dirty="0">
                <a:latin typeface="Times New Roman"/>
                <a:cs typeface="Times New Roman"/>
              </a:rPr>
              <a:t>e</a:t>
            </a:r>
            <a:r>
              <a:rPr sz="2500" spc="-30" dirty="0">
                <a:latin typeface="Times New Roman"/>
                <a:cs typeface="Times New Roman"/>
              </a:rPr>
              <a:t>r</a:t>
            </a:r>
            <a:r>
              <a:rPr sz="2500" spc="-20" dirty="0">
                <a:latin typeface="Times New Roman"/>
                <a:cs typeface="Times New Roman"/>
              </a:rPr>
              <a:t>s</a:t>
            </a:r>
            <a:r>
              <a:rPr sz="2500" spc="-10" dirty="0"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" y="658368"/>
            <a:ext cx="1011935" cy="13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19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11452" y="6422743"/>
            <a:ext cx="4535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75435" algn="l"/>
              </a:tabLst>
            </a:pPr>
            <a:r>
              <a:rPr sz="2400" dirty="0">
                <a:latin typeface="Times New Roman"/>
                <a:cs typeface="Times New Roman"/>
              </a:rPr>
              <a:t>Otto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Cycle:	D</a:t>
            </a:r>
            <a:r>
              <a:rPr sz="2400" spc="-13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 Nicol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us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-1876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3855720"/>
            <a:ext cx="1600200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1835" y="3962400"/>
            <a:ext cx="3140964" cy="2196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1338419"/>
            <a:ext cx="8820150" cy="248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f</a:t>
            </a:r>
            <a:r>
              <a:rPr sz="2800" spc="-10" dirty="0">
                <a:latin typeface="Times New Roman"/>
                <a:cs typeface="Times New Roman"/>
              </a:rPr>
              <a:t>irst</a:t>
            </a:r>
            <a:r>
              <a:rPr sz="2800" spc="-15" dirty="0">
                <a:latin typeface="Times New Roman"/>
                <a:cs typeface="Times New Roman"/>
              </a:rPr>
              <a:t> per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uild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wor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fo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3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10" dirty="0">
                <a:latin typeface="Times New Roman"/>
                <a:cs typeface="Times New Roman"/>
              </a:rPr>
              <a:t>gi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e,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statio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ary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ng a coal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-air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ix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 </a:t>
            </a:r>
            <a:r>
              <a:rPr sz="2800" spc="-10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fu</a:t>
            </a:r>
            <a:r>
              <a:rPr sz="2800" spc="-15" dirty="0">
                <a:latin typeface="Times New Roman"/>
                <a:cs typeface="Times New Roman"/>
              </a:rPr>
              <a:t>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gas 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ne),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wa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Ger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neer </a:t>
            </a:r>
            <a:r>
              <a:rPr sz="2800" spc="-25" dirty="0">
                <a:latin typeface="Times New Roman"/>
                <a:cs typeface="Times New Roman"/>
              </a:rPr>
              <a:t>D</a:t>
            </a:r>
            <a:r>
              <a:rPr sz="2800" spc="-16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Nik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laus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tto.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why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fo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ciple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day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mm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ly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own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 Otto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 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5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-st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spark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plu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ten 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called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Otto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gin</a:t>
            </a:r>
            <a:r>
              <a:rPr sz="2800" spc="-15" dirty="0">
                <a:latin typeface="Times New Roman"/>
                <a:cs typeface="Times New Roman"/>
              </a:rPr>
              <a:t>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309" y="507422"/>
            <a:ext cx="2013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History</a:t>
            </a:r>
            <a:endParaRPr lang="en-US" sz="4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752600"/>
            <a:ext cx="255555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454467" algn="l"/>
              </a:tabLst>
            </a:pPr>
            <a:r>
              <a:rPr sz="2700" b="1" u="sng" spc="-23" dirty="0">
                <a:latin typeface="Calibri Light"/>
                <a:cs typeface="Calibri Light"/>
              </a:rPr>
              <a:t>C</a:t>
            </a:r>
            <a:r>
              <a:rPr sz="2700" b="1" u="sng" spc="-4" dirty="0">
                <a:latin typeface="Calibri Light"/>
                <a:cs typeface="Calibri Light"/>
              </a:rPr>
              <a:t>OOLIN</a:t>
            </a:r>
            <a:r>
              <a:rPr sz="2700" b="1" u="sng" dirty="0">
                <a:latin typeface="Calibri Light"/>
                <a:cs typeface="Calibri Light"/>
              </a:rPr>
              <a:t>G</a:t>
            </a:r>
            <a:r>
              <a:rPr sz="2700" b="1" u="sng" dirty="0">
                <a:latin typeface="Times New Roman"/>
                <a:cs typeface="Times New Roman"/>
              </a:rPr>
              <a:t>	</a:t>
            </a:r>
            <a:r>
              <a:rPr sz="2700" b="1" u="sng" spc="-26" dirty="0">
                <a:latin typeface="Calibri Light"/>
                <a:cs typeface="Calibri Light"/>
              </a:rPr>
              <a:t>S</a:t>
            </a:r>
            <a:r>
              <a:rPr sz="2700" b="1" u="sng" spc="-19" dirty="0">
                <a:latin typeface="Calibri Light"/>
                <a:cs typeface="Calibri Light"/>
              </a:rPr>
              <a:t>Y</a:t>
            </a:r>
            <a:r>
              <a:rPr sz="2700" b="1" u="sng" spc="-30" dirty="0">
                <a:latin typeface="Calibri Light"/>
                <a:cs typeface="Calibri Light"/>
              </a:rPr>
              <a:t>S</a:t>
            </a:r>
            <a:r>
              <a:rPr sz="2700" b="1" u="sng" spc="-23" dirty="0">
                <a:latin typeface="Calibri Light"/>
                <a:cs typeface="Calibri Light"/>
              </a:rPr>
              <a:t>TEM</a:t>
            </a:r>
            <a:endParaRPr sz="2700" b="1" u="sng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515" y="2759366"/>
            <a:ext cx="730234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3810" indent="-214789" algn="just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Calibri"/>
                <a:cs typeface="Calibri"/>
              </a:rPr>
              <a:t>c</a:t>
            </a:r>
            <a:r>
              <a:rPr sz="2400" spc="-4" dirty="0">
                <a:latin typeface="Calibri"/>
                <a:cs typeface="Calibri"/>
              </a:rPr>
              <a:t>oo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4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spc="-56" dirty="0">
                <a:latin typeface="Calibri"/>
                <a:cs typeface="Calibri"/>
              </a:rPr>
              <a:t>s</a:t>
            </a:r>
            <a:r>
              <a:rPr sz="2400" spc="-19" dirty="0">
                <a:latin typeface="Calibri"/>
                <a:cs typeface="Calibri"/>
              </a:rPr>
              <a:t>y</a:t>
            </a:r>
            <a:r>
              <a:rPr sz="2400" spc="-34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llec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par</a:t>
            </a:r>
            <a:r>
              <a:rPr sz="2400" spc="-8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su</a:t>
            </a:r>
            <a:r>
              <a:rPr sz="2400" spc="-19" dirty="0">
                <a:latin typeface="Calibri"/>
                <a:cs typeface="Calibri"/>
              </a:rPr>
              <a:t>b</a:t>
            </a:r>
            <a:r>
              <a:rPr sz="2400" spc="-34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ances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6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Calibri"/>
                <a:cs typeface="Calibri"/>
              </a:rPr>
              <a:t>w</a:t>
            </a:r>
            <a:r>
              <a:rPr sz="2400" spc="-4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spc="-34" dirty="0">
                <a:latin typeface="Calibri"/>
                <a:cs typeface="Calibri"/>
              </a:rPr>
              <a:t>t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spc="-11" dirty="0">
                <a:latin typeface="Calibri"/>
                <a:cs typeface="Calibri"/>
              </a:rPr>
              <a:t>ge</a:t>
            </a:r>
            <a:r>
              <a:rPr sz="2400" dirty="0">
                <a:latin typeface="Calibri"/>
                <a:cs typeface="Calibri"/>
              </a:rPr>
              <a:t>ther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spc="-3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mai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-3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empe</a:t>
            </a:r>
            <a:r>
              <a:rPr sz="2400" spc="-53" dirty="0">
                <a:latin typeface="Calibri"/>
                <a:cs typeface="Calibri"/>
              </a:rPr>
              <a:t>r</a:t>
            </a:r>
            <a:r>
              <a:rPr sz="2400" spc="-19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34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op</a:t>
            </a:r>
            <a:r>
              <a:rPr sz="2400" spc="-11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im</a:t>
            </a:r>
            <a:r>
              <a:rPr sz="2400" spc="-11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26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4" dirty="0">
                <a:latin typeface="Calibri"/>
                <a:cs typeface="Calibri"/>
              </a:rPr>
              <a:t>s.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057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56857"/>
            <a:ext cx="9906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800" dirty="0"/>
              <a:t>WHY</a:t>
            </a:r>
            <a:r>
              <a:rPr sz="2800" spc="-68" dirty="0"/>
              <a:t> </a:t>
            </a:r>
            <a:r>
              <a:rPr sz="2800" spc="-30" dirty="0"/>
              <a:t>C</a:t>
            </a:r>
            <a:r>
              <a:rPr sz="2800" spc="-4" dirty="0"/>
              <a:t>OOLIN</a:t>
            </a:r>
            <a:r>
              <a:rPr sz="2800" dirty="0"/>
              <a:t>G</a:t>
            </a:r>
            <a:r>
              <a:rPr sz="2800" spc="-64" dirty="0"/>
              <a:t> </a:t>
            </a:r>
            <a:r>
              <a:rPr sz="2800" spc="-30" dirty="0"/>
              <a:t>S</a:t>
            </a:r>
            <a:r>
              <a:rPr sz="2800" spc="-19" dirty="0"/>
              <a:t>Y</a:t>
            </a:r>
            <a:r>
              <a:rPr sz="2800" spc="-30" dirty="0"/>
              <a:t>S</a:t>
            </a:r>
            <a:r>
              <a:rPr sz="2800" spc="-19" dirty="0"/>
              <a:t>TE</a:t>
            </a:r>
            <a:r>
              <a:rPr sz="2800" spc="-26" dirty="0"/>
              <a:t>M</a:t>
            </a:r>
            <a:r>
              <a:rPr sz="2800" spc="-90" dirty="0"/>
              <a:t> </a:t>
            </a:r>
            <a:r>
              <a:rPr sz="2800" spc="-11" dirty="0"/>
              <a:t>I</a:t>
            </a:r>
            <a:r>
              <a:rPr sz="2800" spc="-15" dirty="0"/>
              <a:t>S</a:t>
            </a:r>
            <a:r>
              <a:rPr sz="2800" spc="-75" dirty="0"/>
              <a:t> </a:t>
            </a:r>
            <a:r>
              <a:rPr sz="2800" spc="-23" dirty="0"/>
              <a:t>N</a:t>
            </a:r>
            <a:r>
              <a:rPr sz="2800" spc="-45" dirty="0"/>
              <a:t>E</a:t>
            </a:r>
            <a:r>
              <a:rPr sz="2800" spc="-19" dirty="0"/>
              <a:t>C</a:t>
            </a:r>
            <a:r>
              <a:rPr sz="2800" spc="-34" dirty="0"/>
              <a:t>E</a:t>
            </a:r>
            <a:r>
              <a:rPr sz="2800" spc="-15" dirty="0"/>
              <a:t>SSA</a:t>
            </a:r>
            <a:r>
              <a:rPr sz="2800" spc="-56" dirty="0"/>
              <a:t>R</a:t>
            </a:r>
            <a:r>
              <a:rPr sz="2800" dirty="0"/>
              <a:t>Y</a:t>
            </a:r>
            <a:r>
              <a:rPr sz="2800" spc="-90" dirty="0"/>
              <a:t> </a:t>
            </a:r>
            <a:r>
              <a:rPr sz="2800" spc="-4" dirty="0"/>
              <a:t>I</a:t>
            </a:r>
            <a:r>
              <a:rPr sz="2800" dirty="0"/>
              <a:t>N</a:t>
            </a:r>
            <a:r>
              <a:rPr sz="2800" spc="-68" dirty="0"/>
              <a:t> </a:t>
            </a:r>
            <a:r>
              <a:rPr sz="2800" spc="-4" dirty="0"/>
              <a:t>A</a:t>
            </a:r>
            <a:r>
              <a:rPr sz="2800" dirty="0"/>
              <a:t>N</a:t>
            </a:r>
            <a:r>
              <a:rPr sz="2800" spc="-68" dirty="0"/>
              <a:t> </a:t>
            </a:r>
            <a:r>
              <a:rPr sz="2800" spc="-4" dirty="0"/>
              <a:t>IC </a:t>
            </a:r>
            <a:r>
              <a:rPr lang="en-US" sz="2800" spc="-4" dirty="0" smtClean="0"/>
              <a:t> </a:t>
            </a:r>
            <a:br>
              <a:rPr lang="en-US" sz="2800" spc="-4" dirty="0" smtClean="0"/>
            </a:br>
            <a:r>
              <a:rPr lang="en-US" sz="2800" spc="-4" dirty="0"/>
              <a:t> </a:t>
            </a:r>
            <a:r>
              <a:rPr lang="en-US" sz="2800" spc="-4" dirty="0" smtClean="0"/>
              <a:t>                                   </a:t>
            </a:r>
            <a:r>
              <a:rPr sz="2800" dirty="0" smtClean="0"/>
              <a:t>ENGINE</a:t>
            </a:r>
            <a:r>
              <a:rPr sz="280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405" y="2410687"/>
            <a:ext cx="6899910" cy="3064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2430"/>
              </a:lnSpc>
              <a:buClr>
                <a:srgbClr val="FFFFFF"/>
              </a:buClr>
              <a:tabLst>
                <a:tab pos="224790" algn="l"/>
              </a:tabLst>
            </a:pPr>
            <a:r>
              <a:rPr lang="en-US" sz="2250" spc="-19" dirty="0" smtClean="0">
                <a:latin typeface="Calibri"/>
                <a:cs typeface="Calibri"/>
              </a:rPr>
              <a:t>* </a:t>
            </a:r>
            <a:r>
              <a:rPr sz="2250" spc="-19" dirty="0" smtClean="0">
                <a:latin typeface="Calibri"/>
                <a:cs typeface="Calibri"/>
              </a:rPr>
              <a:t>O</a:t>
            </a:r>
            <a:r>
              <a:rPr sz="2250" spc="-23" dirty="0" smtClean="0">
                <a:latin typeface="Calibri"/>
                <a:cs typeface="Calibri"/>
              </a:rPr>
              <a:t>v</a:t>
            </a:r>
            <a:r>
              <a:rPr sz="2250" spc="-11" dirty="0" smtClean="0">
                <a:latin typeface="Calibri"/>
                <a:cs typeface="Calibri"/>
              </a:rPr>
              <a:t>er</a:t>
            </a:r>
            <a:r>
              <a:rPr sz="2250" spc="-75" dirty="0" smtClean="0">
                <a:latin typeface="Times New Roman"/>
                <a:cs typeface="Times New Roman"/>
              </a:rPr>
              <a:t> </a:t>
            </a:r>
            <a:r>
              <a:rPr sz="2250" spc="-19" dirty="0">
                <a:latin typeface="Calibri"/>
                <a:cs typeface="Calibri"/>
              </a:rPr>
              <a:t>he</a:t>
            </a:r>
            <a:r>
              <a:rPr sz="2250" spc="-30" dirty="0">
                <a:latin typeface="Calibri"/>
                <a:cs typeface="Calibri"/>
              </a:rPr>
              <a:t>a</a:t>
            </a:r>
            <a:r>
              <a:rPr sz="2250" dirty="0">
                <a:latin typeface="Calibri"/>
                <a:cs typeface="Calibri"/>
              </a:rPr>
              <a:t>ti</a:t>
            </a:r>
            <a:r>
              <a:rPr sz="2250" spc="-4" dirty="0">
                <a:latin typeface="Calibri"/>
                <a:cs typeface="Calibri"/>
              </a:rPr>
              <a:t>n</a:t>
            </a:r>
            <a:r>
              <a:rPr sz="2250" dirty="0">
                <a:latin typeface="Calibri"/>
                <a:cs typeface="Calibri"/>
              </a:rPr>
              <a:t>g</a:t>
            </a:r>
            <a:r>
              <a:rPr sz="2250" spc="-53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f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the</a:t>
            </a:r>
            <a:r>
              <a:rPr sz="2250" spc="-64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part</a:t>
            </a:r>
            <a:r>
              <a:rPr sz="2250" dirty="0">
                <a:latin typeface="Calibri"/>
                <a:cs typeface="Calibri"/>
              </a:rPr>
              <a:t>s</a:t>
            </a:r>
            <a:r>
              <a:rPr sz="2250" spc="-49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Calibri"/>
                <a:cs typeface="Calibri"/>
              </a:rPr>
              <a:t>will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41" dirty="0">
                <a:latin typeface="Calibri"/>
                <a:cs typeface="Calibri"/>
              </a:rPr>
              <a:t>r</a:t>
            </a:r>
            <a:r>
              <a:rPr sz="2250" dirty="0">
                <a:latin typeface="Calibri"/>
                <a:cs typeface="Calibri"/>
              </a:rPr>
              <a:t>esu</a:t>
            </a:r>
            <a:r>
              <a:rPr sz="2250" spc="-4" dirty="0">
                <a:latin typeface="Calibri"/>
                <a:cs typeface="Calibri"/>
              </a:rPr>
              <a:t>l</a:t>
            </a:r>
            <a:r>
              <a:rPr sz="2250" spc="-8" dirty="0">
                <a:latin typeface="Calibri"/>
                <a:cs typeface="Calibri"/>
              </a:rPr>
              <a:t>t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i</a:t>
            </a:r>
            <a:r>
              <a:rPr sz="2250" dirty="0">
                <a:latin typeface="Calibri"/>
                <a:cs typeface="Calibri"/>
              </a:rPr>
              <a:t>n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Calibri"/>
                <a:cs typeface="Calibri"/>
              </a:rPr>
              <a:t>eng</a:t>
            </a:r>
            <a:r>
              <a:rPr sz="2250" spc="-4" dirty="0">
                <a:latin typeface="Calibri"/>
                <a:cs typeface="Calibri"/>
              </a:rPr>
              <a:t>i</a:t>
            </a:r>
            <a:r>
              <a:rPr sz="2250" spc="-19" dirty="0">
                <a:latin typeface="Calibri"/>
                <a:cs typeface="Calibri"/>
              </a:rPr>
              <a:t>n</a:t>
            </a:r>
            <a:r>
              <a:rPr sz="2250" spc="-11" dirty="0">
                <a:latin typeface="Calibri"/>
                <a:cs typeface="Calibri"/>
              </a:rPr>
              <a:t>e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b</a:t>
            </a:r>
            <a:r>
              <a:rPr sz="2250" spc="-30" dirty="0">
                <a:latin typeface="Calibri"/>
                <a:cs typeface="Calibri"/>
              </a:rPr>
              <a:t>r</a:t>
            </a:r>
            <a:r>
              <a:rPr sz="2250" spc="-11" dirty="0">
                <a:latin typeface="Calibri"/>
                <a:cs typeface="Calibri"/>
              </a:rPr>
              <a:t>ea</a:t>
            </a:r>
            <a:r>
              <a:rPr sz="2250" spc="-71" dirty="0">
                <a:latin typeface="Calibri"/>
                <a:cs typeface="Calibri"/>
              </a:rPr>
              <a:t>k</a:t>
            </a:r>
            <a:r>
              <a:rPr sz="2250" spc="-4" dirty="0">
                <a:latin typeface="Calibri"/>
                <a:cs typeface="Calibri"/>
              </a:rPr>
              <a:t>down.</a:t>
            </a:r>
            <a:r>
              <a:rPr sz="2250" spc="-4" dirty="0">
                <a:latin typeface="Times New Roman"/>
                <a:cs typeface="Times New Roman"/>
              </a:rPr>
              <a:t> </a:t>
            </a:r>
            <a:r>
              <a:rPr lang="en-US" sz="2250" spc="-4" dirty="0" smtClean="0">
                <a:latin typeface="Times New Roman"/>
                <a:cs typeface="Times New Roman"/>
              </a:rPr>
              <a:t> </a:t>
            </a:r>
          </a:p>
          <a:p>
            <a:pPr marL="9525" marR="3810">
              <a:lnSpc>
                <a:spcPts val="2430"/>
              </a:lnSpc>
              <a:buClr>
                <a:srgbClr val="FFFFFF"/>
              </a:buClr>
              <a:tabLst>
                <a:tab pos="224790" algn="l"/>
              </a:tabLst>
            </a:pPr>
            <a:r>
              <a:rPr lang="en-US" sz="2250" spc="-15" dirty="0" smtClean="0">
                <a:latin typeface="Calibri"/>
                <a:cs typeface="Calibri"/>
              </a:rPr>
              <a:t>   </a:t>
            </a:r>
            <a:r>
              <a:rPr sz="2250" spc="-15" dirty="0" smtClean="0">
                <a:latin typeface="Calibri"/>
                <a:cs typeface="Calibri"/>
              </a:rPr>
              <a:t>henc</a:t>
            </a:r>
            <a:r>
              <a:rPr sz="2250" spc="-11" dirty="0" smtClean="0">
                <a:latin typeface="Calibri"/>
                <a:cs typeface="Calibri"/>
              </a:rPr>
              <a:t>e</a:t>
            </a:r>
            <a:r>
              <a:rPr sz="2250" spc="-49" dirty="0" smtClean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i</a:t>
            </a:r>
            <a:r>
              <a:rPr sz="2250" spc="-8" dirty="0">
                <a:latin typeface="Calibri"/>
                <a:cs typeface="Calibri"/>
              </a:rPr>
              <a:t>t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Calibri"/>
                <a:cs typeface="Calibri"/>
              </a:rPr>
              <a:t>mu</a:t>
            </a:r>
            <a:r>
              <a:rPr sz="2250" spc="-26" dirty="0">
                <a:latin typeface="Calibri"/>
                <a:cs typeface="Calibri"/>
              </a:rPr>
              <a:t>s</a:t>
            </a:r>
            <a:r>
              <a:rPr sz="2250" spc="-8" dirty="0">
                <a:latin typeface="Calibri"/>
                <a:cs typeface="Calibri"/>
              </a:rPr>
              <a:t>t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19" dirty="0">
                <a:latin typeface="Calibri"/>
                <a:cs typeface="Calibri"/>
              </a:rPr>
              <a:t>b</a:t>
            </a:r>
            <a:r>
              <a:rPr sz="2250" spc="-11" dirty="0">
                <a:latin typeface="Calibri"/>
                <a:cs typeface="Calibri"/>
              </a:rPr>
              <a:t>e</a:t>
            </a:r>
            <a:r>
              <a:rPr sz="2250" spc="-64" dirty="0">
                <a:latin typeface="Times New Roman"/>
                <a:cs typeface="Times New Roman"/>
              </a:rPr>
              <a:t> </a:t>
            </a:r>
            <a:r>
              <a:rPr sz="2250" spc="-26" dirty="0">
                <a:latin typeface="Calibri"/>
                <a:cs typeface="Calibri"/>
              </a:rPr>
              <a:t>c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spc="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l</a:t>
            </a:r>
            <a:r>
              <a:rPr sz="2250" spc="-19" dirty="0">
                <a:latin typeface="Calibri"/>
                <a:cs typeface="Calibri"/>
              </a:rPr>
              <a:t>e</a:t>
            </a:r>
            <a:r>
              <a:rPr sz="2250" dirty="0">
                <a:latin typeface="Calibri"/>
                <a:cs typeface="Calibri"/>
              </a:rPr>
              <a:t>d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p</a:t>
            </a:r>
            <a:r>
              <a:rPr sz="2250" spc="-34" dirty="0">
                <a:latin typeface="Calibri"/>
                <a:cs typeface="Calibri"/>
              </a:rPr>
              <a:t>r</a:t>
            </a:r>
            <a:r>
              <a:rPr sz="2250" spc="-4" dirty="0">
                <a:latin typeface="Calibri"/>
                <a:cs typeface="Calibri"/>
              </a:rPr>
              <a:t>oper</a:t>
            </a:r>
            <a:r>
              <a:rPr sz="2250" spc="4" dirty="0">
                <a:latin typeface="Calibri"/>
                <a:cs typeface="Calibri"/>
              </a:rPr>
              <a:t>l</a:t>
            </a:r>
            <a:r>
              <a:rPr sz="2250" spc="-165" dirty="0">
                <a:latin typeface="Calibri"/>
                <a:cs typeface="Calibri"/>
              </a:rPr>
              <a:t>y</a:t>
            </a:r>
            <a:r>
              <a:rPr sz="2250" dirty="0">
                <a:latin typeface="Calibri"/>
                <a:cs typeface="Calibri"/>
              </a:rPr>
              <a:t>.</a:t>
            </a:r>
          </a:p>
          <a:p>
            <a:pPr marL="9525">
              <a:spcBef>
                <a:spcPts val="443"/>
              </a:spcBef>
            </a:pPr>
            <a:r>
              <a:rPr sz="2250" b="1" u="heavy" spc="-11" dirty="0">
                <a:latin typeface="Calibri"/>
                <a:cs typeface="Calibri"/>
              </a:rPr>
              <a:t>ILL</a:t>
            </a:r>
            <a:r>
              <a:rPr sz="2250" b="1" u="heavy" spc="-23" dirty="0">
                <a:latin typeface="Calibri"/>
                <a:cs typeface="Calibri"/>
              </a:rPr>
              <a:t> </a:t>
            </a:r>
            <a:r>
              <a:rPr sz="2250" b="1" u="heavy" spc="-11" dirty="0">
                <a:latin typeface="Calibri"/>
                <a:cs typeface="Calibri"/>
              </a:rPr>
              <a:t>EFF</a:t>
            </a:r>
            <a:r>
              <a:rPr sz="2250" b="1" u="heavy" spc="-45" dirty="0">
                <a:latin typeface="Calibri"/>
                <a:cs typeface="Calibri"/>
              </a:rPr>
              <a:t>E</a:t>
            </a:r>
            <a:r>
              <a:rPr sz="2250" b="1" u="heavy" spc="4" dirty="0">
                <a:latin typeface="Calibri"/>
                <a:cs typeface="Calibri"/>
              </a:rPr>
              <a:t>C</a:t>
            </a:r>
            <a:r>
              <a:rPr sz="2250" b="1" u="heavy" spc="-15" dirty="0">
                <a:latin typeface="Calibri"/>
                <a:cs typeface="Calibri"/>
              </a:rPr>
              <a:t>TS</a:t>
            </a:r>
            <a:r>
              <a:rPr sz="2250" b="1" u="heavy" spc="-11" dirty="0">
                <a:latin typeface="Calibri"/>
                <a:cs typeface="Calibri"/>
              </a:rPr>
              <a:t> </a:t>
            </a:r>
            <a:r>
              <a:rPr sz="2250" b="1" u="heavy" spc="-4" dirty="0">
                <a:latin typeface="Calibri"/>
                <a:cs typeface="Calibri"/>
              </a:rPr>
              <a:t>OF</a:t>
            </a:r>
            <a:r>
              <a:rPr sz="2250" b="1" u="heavy" spc="-15" dirty="0">
                <a:latin typeface="Calibri"/>
                <a:cs typeface="Calibri"/>
              </a:rPr>
              <a:t> </a:t>
            </a:r>
            <a:r>
              <a:rPr sz="2250" b="1" u="heavy" spc="-38" dirty="0">
                <a:latin typeface="Calibri"/>
                <a:cs typeface="Calibri"/>
              </a:rPr>
              <a:t>O</a:t>
            </a:r>
            <a:r>
              <a:rPr sz="2250" b="1" u="heavy" spc="-19" dirty="0">
                <a:latin typeface="Calibri"/>
                <a:cs typeface="Calibri"/>
              </a:rPr>
              <a:t>VER</a:t>
            </a:r>
            <a:r>
              <a:rPr sz="2250" b="1" u="heavy" spc="-11" dirty="0">
                <a:latin typeface="Calibri"/>
                <a:cs typeface="Calibri"/>
              </a:rPr>
              <a:t>H</a:t>
            </a:r>
            <a:r>
              <a:rPr sz="2250" b="1" u="heavy" spc="-41" dirty="0">
                <a:latin typeface="Calibri"/>
                <a:cs typeface="Calibri"/>
              </a:rPr>
              <a:t>E</a:t>
            </a:r>
            <a:r>
              <a:rPr sz="2250" b="1" u="heavy" spc="-203" dirty="0">
                <a:latin typeface="Calibri"/>
                <a:cs typeface="Calibri"/>
              </a:rPr>
              <a:t>A</a:t>
            </a:r>
            <a:r>
              <a:rPr sz="2250" b="1" u="heavy" spc="-15" dirty="0">
                <a:latin typeface="Calibri"/>
                <a:cs typeface="Calibri"/>
              </a:rPr>
              <a:t>TI</a:t>
            </a:r>
            <a:r>
              <a:rPr sz="2250" b="1" u="heavy" spc="-11" dirty="0">
                <a:latin typeface="Calibri"/>
                <a:cs typeface="Calibri"/>
              </a:rPr>
              <a:t>N</a:t>
            </a:r>
            <a:r>
              <a:rPr sz="2250" b="1" u="heavy" dirty="0">
                <a:latin typeface="Calibri"/>
                <a:cs typeface="Calibri"/>
              </a:rPr>
              <a:t>G</a:t>
            </a:r>
            <a:endParaRPr sz="2250" dirty="0">
              <a:latin typeface="Calibri"/>
              <a:cs typeface="Calibri"/>
            </a:endParaRPr>
          </a:p>
          <a:p>
            <a:pPr marL="9525">
              <a:spcBef>
                <a:spcPts val="484"/>
              </a:spcBef>
              <a:buClr>
                <a:srgbClr val="FFFFFF"/>
              </a:buClr>
              <a:tabLst>
                <a:tab pos="224790" algn="l"/>
              </a:tabLst>
            </a:pPr>
            <a:r>
              <a:rPr lang="en-US" sz="2250" spc="-53" dirty="0" smtClean="0">
                <a:latin typeface="Calibri"/>
                <a:cs typeface="Calibri"/>
              </a:rPr>
              <a:t>   * </a:t>
            </a:r>
            <a:r>
              <a:rPr sz="2250" spc="-53" dirty="0" smtClean="0">
                <a:latin typeface="Calibri"/>
                <a:cs typeface="Calibri"/>
              </a:rPr>
              <a:t>E</a:t>
            </a:r>
            <a:r>
              <a:rPr sz="2250" spc="-45" dirty="0" smtClean="0">
                <a:latin typeface="Calibri"/>
                <a:cs typeface="Calibri"/>
              </a:rPr>
              <a:t>v</a:t>
            </a:r>
            <a:r>
              <a:rPr sz="2250" dirty="0" smtClean="0">
                <a:latin typeface="Calibri"/>
                <a:cs typeface="Calibri"/>
              </a:rPr>
              <a:t>apo</a:t>
            </a:r>
            <a:r>
              <a:rPr sz="2250" spc="-60" dirty="0" smtClean="0">
                <a:latin typeface="Calibri"/>
                <a:cs typeface="Calibri"/>
              </a:rPr>
              <a:t>r</a:t>
            </a:r>
            <a:r>
              <a:rPr sz="2250" spc="-15" dirty="0" smtClean="0">
                <a:latin typeface="Calibri"/>
                <a:cs typeface="Calibri"/>
              </a:rPr>
              <a:t>a</a:t>
            </a:r>
            <a:r>
              <a:rPr sz="2250" dirty="0" smtClean="0">
                <a:latin typeface="Calibri"/>
                <a:cs typeface="Calibri"/>
              </a:rPr>
              <a:t>ti</a:t>
            </a:r>
            <a:r>
              <a:rPr sz="2250" spc="-4" dirty="0" smtClean="0">
                <a:latin typeface="Calibri"/>
                <a:cs typeface="Calibri"/>
              </a:rPr>
              <a:t>o</a:t>
            </a:r>
            <a:r>
              <a:rPr sz="2250" dirty="0" smtClean="0">
                <a:latin typeface="Calibri"/>
                <a:cs typeface="Calibri"/>
              </a:rPr>
              <a:t>n</a:t>
            </a:r>
            <a:r>
              <a:rPr sz="2250" spc="-56" dirty="0" smtClean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f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Calibri"/>
                <a:cs typeface="Calibri"/>
              </a:rPr>
              <a:t>l</a:t>
            </a:r>
            <a:r>
              <a:rPr sz="2250" spc="-4" dirty="0">
                <a:latin typeface="Calibri"/>
                <a:cs typeface="Calibri"/>
              </a:rPr>
              <a:t>ubr</a:t>
            </a:r>
            <a:r>
              <a:rPr sz="2250" spc="-8" dirty="0">
                <a:latin typeface="Calibri"/>
                <a:cs typeface="Calibri"/>
              </a:rPr>
              <a:t>i</a:t>
            </a:r>
            <a:r>
              <a:rPr sz="2250" spc="-26" dirty="0">
                <a:latin typeface="Calibri"/>
                <a:cs typeface="Calibri"/>
              </a:rPr>
              <a:t>c</a:t>
            </a:r>
            <a:r>
              <a:rPr sz="2250" spc="-15" dirty="0">
                <a:latin typeface="Calibri"/>
                <a:cs typeface="Calibri"/>
              </a:rPr>
              <a:t>a</a:t>
            </a:r>
            <a:r>
              <a:rPr sz="2250" dirty="0">
                <a:latin typeface="Calibri"/>
                <a:cs typeface="Calibri"/>
              </a:rPr>
              <a:t>ti</a:t>
            </a:r>
            <a:r>
              <a:rPr sz="2250" spc="-4" dirty="0">
                <a:latin typeface="Calibri"/>
                <a:cs typeface="Calibri"/>
              </a:rPr>
              <a:t>n</a:t>
            </a:r>
            <a:r>
              <a:rPr sz="2250" dirty="0">
                <a:latin typeface="Calibri"/>
                <a:cs typeface="Calibri"/>
              </a:rPr>
              <a:t>g</a:t>
            </a:r>
            <a:r>
              <a:rPr sz="2250" spc="-53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i</a:t>
            </a:r>
            <a:r>
              <a:rPr sz="2250" spc="-11" dirty="0">
                <a:latin typeface="Calibri"/>
                <a:cs typeface="Calibri"/>
              </a:rPr>
              <a:t>l</a:t>
            </a:r>
            <a:r>
              <a:rPr sz="2250" dirty="0">
                <a:latin typeface="Calibri"/>
                <a:cs typeface="Calibri"/>
              </a:rPr>
              <a:t>.</a:t>
            </a:r>
          </a:p>
          <a:p>
            <a:pPr marL="224314" indent="-214789">
              <a:spcBef>
                <a:spcPts val="47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250" spc="-4" dirty="0" smtClean="0">
                <a:latin typeface="Calibri"/>
                <a:cs typeface="Calibri"/>
              </a:rPr>
              <a:t>* </a:t>
            </a:r>
            <a:r>
              <a:rPr sz="2250" spc="-4" dirty="0" smtClean="0">
                <a:latin typeface="Calibri"/>
                <a:cs typeface="Calibri"/>
              </a:rPr>
              <a:t>S</a:t>
            </a:r>
            <a:r>
              <a:rPr sz="2250" spc="-8" dirty="0" smtClean="0">
                <a:latin typeface="Calibri"/>
                <a:cs typeface="Calibri"/>
              </a:rPr>
              <a:t>e</a:t>
            </a:r>
            <a:r>
              <a:rPr sz="2250" spc="-41" dirty="0" smtClean="0">
                <a:latin typeface="Calibri"/>
                <a:cs typeface="Calibri"/>
              </a:rPr>
              <a:t>t</a:t>
            </a:r>
            <a:r>
              <a:rPr sz="2250" dirty="0" smtClean="0">
                <a:latin typeface="Calibri"/>
                <a:cs typeface="Calibri"/>
              </a:rPr>
              <a:t>ti</a:t>
            </a:r>
            <a:r>
              <a:rPr sz="2250" spc="-4" dirty="0" smtClean="0">
                <a:latin typeface="Calibri"/>
                <a:cs typeface="Calibri"/>
              </a:rPr>
              <a:t>n</a:t>
            </a:r>
            <a:r>
              <a:rPr sz="2250" dirty="0" smtClean="0">
                <a:latin typeface="Calibri"/>
                <a:cs typeface="Calibri"/>
              </a:rPr>
              <a:t>g</a:t>
            </a:r>
            <a:r>
              <a:rPr sz="2250" spc="-64" dirty="0" smtClean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u</a:t>
            </a:r>
            <a:r>
              <a:rPr sz="2250" dirty="0">
                <a:latin typeface="Calibri"/>
                <a:cs typeface="Calibri"/>
              </a:rPr>
              <a:t>p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f</a:t>
            </a:r>
            <a:r>
              <a:rPr sz="2250" spc="-64" dirty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thermal</a:t>
            </a:r>
            <a:r>
              <a:rPr sz="2250" spc="-53" dirty="0">
                <a:latin typeface="Times New Roman"/>
                <a:cs typeface="Times New Roman"/>
              </a:rPr>
              <a:t> </a:t>
            </a:r>
            <a:r>
              <a:rPr sz="2250" spc="-23" dirty="0">
                <a:latin typeface="Calibri"/>
                <a:cs typeface="Calibri"/>
              </a:rPr>
              <a:t>s</a:t>
            </a:r>
            <a:r>
              <a:rPr sz="2250" spc="-8" dirty="0">
                <a:latin typeface="Calibri"/>
                <a:cs typeface="Calibri"/>
              </a:rPr>
              <a:t>t</a:t>
            </a:r>
            <a:r>
              <a:rPr sz="2250" spc="-38" dirty="0">
                <a:latin typeface="Calibri"/>
                <a:cs typeface="Calibri"/>
              </a:rPr>
              <a:t>r</a:t>
            </a:r>
            <a:r>
              <a:rPr sz="2250" dirty="0">
                <a:latin typeface="Calibri"/>
                <a:cs typeface="Calibri"/>
              </a:rPr>
              <a:t>ess.</a:t>
            </a:r>
          </a:p>
          <a:p>
            <a:pPr marL="224314" indent="-214789">
              <a:spcBef>
                <a:spcPts val="480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250" spc="-4" dirty="0" smtClean="0">
                <a:latin typeface="Calibri"/>
                <a:cs typeface="Calibri"/>
              </a:rPr>
              <a:t>* </a:t>
            </a:r>
            <a:r>
              <a:rPr sz="2250" spc="-4" dirty="0" smtClean="0">
                <a:latin typeface="Calibri"/>
                <a:cs typeface="Calibri"/>
              </a:rPr>
              <a:t>St</a:t>
            </a:r>
            <a:r>
              <a:rPr sz="2250" dirty="0" smtClean="0">
                <a:latin typeface="Calibri"/>
                <a:cs typeface="Calibri"/>
              </a:rPr>
              <a:t>i</a:t>
            </a:r>
            <a:r>
              <a:rPr sz="2250" spc="-11" dirty="0" smtClean="0">
                <a:latin typeface="Calibri"/>
                <a:cs typeface="Calibri"/>
              </a:rPr>
              <a:t>c</a:t>
            </a:r>
            <a:r>
              <a:rPr sz="2250" spc="-4" dirty="0" smtClean="0">
                <a:latin typeface="Calibri"/>
                <a:cs typeface="Calibri"/>
              </a:rPr>
              <a:t>k</a:t>
            </a:r>
            <a:r>
              <a:rPr sz="2250" dirty="0" smtClean="0">
                <a:latin typeface="Calibri"/>
                <a:cs typeface="Calibri"/>
              </a:rPr>
              <a:t>i</a:t>
            </a:r>
            <a:r>
              <a:rPr sz="2250" spc="-4" dirty="0" smtClean="0">
                <a:latin typeface="Calibri"/>
                <a:cs typeface="Calibri"/>
              </a:rPr>
              <a:t>n</a:t>
            </a:r>
            <a:r>
              <a:rPr sz="2250" dirty="0" smtClean="0">
                <a:latin typeface="Calibri"/>
                <a:cs typeface="Calibri"/>
              </a:rPr>
              <a:t>g</a:t>
            </a:r>
            <a:r>
              <a:rPr sz="2250" spc="-75" dirty="0" smtClean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f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p</a:t>
            </a:r>
            <a:r>
              <a:rPr sz="2250" dirty="0">
                <a:latin typeface="Calibri"/>
                <a:cs typeface="Calibri"/>
              </a:rPr>
              <a:t>i</a:t>
            </a:r>
            <a:r>
              <a:rPr sz="2250" spc="-26" dirty="0">
                <a:latin typeface="Calibri"/>
                <a:cs typeface="Calibri"/>
              </a:rPr>
              <a:t>st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n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Calibri"/>
                <a:cs typeface="Calibri"/>
              </a:rPr>
              <a:t>r</a:t>
            </a:r>
            <a:r>
              <a:rPr sz="2250" spc="-8" dirty="0">
                <a:latin typeface="Calibri"/>
                <a:cs typeface="Calibri"/>
              </a:rPr>
              <a:t>i</a:t>
            </a:r>
            <a:r>
              <a:rPr sz="2250" spc="-4" dirty="0">
                <a:latin typeface="Calibri"/>
                <a:cs typeface="Calibri"/>
              </a:rPr>
              <a:t>ng</a:t>
            </a:r>
            <a:r>
              <a:rPr sz="2250" dirty="0">
                <a:latin typeface="Calibri"/>
                <a:cs typeface="Calibri"/>
              </a:rPr>
              <a:t>s</a:t>
            </a:r>
            <a:r>
              <a:rPr sz="2250" spc="-49" dirty="0">
                <a:latin typeface="Times New Roman"/>
                <a:cs typeface="Times New Roman"/>
              </a:rPr>
              <a:t> </a:t>
            </a:r>
            <a:r>
              <a:rPr sz="2250" spc="-19" dirty="0">
                <a:latin typeface="Calibri"/>
                <a:cs typeface="Calibri"/>
              </a:rPr>
              <a:t>t</a:t>
            </a:r>
            <a:r>
              <a:rPr sz="2250" dirty="0">
                <a:latin typeface="Calibri"/>
                <a:cs typeface="Calibri"/>
              </a:rPr>
              <a:t>o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the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g</a:t>
            </a:r>
            <a:r>
              <a:rPr sz="2250" spc="-53" dirty="0">
                <a:latin typeface="Calibri"/>
                <a:cs typeface="Calibri"/>
              </a:rPr>
              <a:t>r</a:t>
            </a:r>
            <a:r>
              <a:rPr sz="2250" spc="-4" dirty="0">
                <a:latin typeface="Calibri"/>
                <a:cs typeface="Calibri"/>
              </a:rPr>
              <a:t>oo</a:t>
            </a:r>
            <a:r>
              <a:rPr sz="2250" spc="-19" dirty="0">
                <a:latin typeface="Calibri"/>
                <a:cs typeface="Calibri"/>
              </a:rPr>
              <a:t>v</a:t>
            </a:r>
            <a:r>
              <a:rPr sz="2250" dirty="0">
                <a:latin typeface="Calibri"/>
                <a:cs typeface="Calibri"/>
              </a:rPr>
              <a:t>es.</a:t>
            </a:r>
          </a:p>
          <a:p>
            <a:pPr marL="224314" indent="-214789">
              <a:spcBef>
                <a:spcPts val="48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250" dirty="0" smtClean="0">
                <a:latin typeface="Calibri"/>
                <a:cs typeface="Calibri"/>
              </a:rPr>
              <a:t>* </a:t>
            </a:r>
            <a:r>
              <a:rPr sz="2250" dirty="0" smtClean="0">
                <a:latin typeface="Calibri"/>
                <a:cs typeface="Calibri"/>
              </a:rPr>
              <a:t>Burn</a:t>
            </a:r>
            <a:r>
              <a:rPr sz="2250" spc="-4" dirty="0" smtClean="0">
                <a:latin typeface="Calibri"/>
                <a:cs typeface="Calibri"/>
              </a:rPr>
              <a:t>in</a:t>
            </a:r>
            <a:r>
              <a:rPr sz="2250" dirty="0" smtClean="0">
                <a:latin typeface="Calibri"/>
                <a:cs typeface="Calibri"/>
              </a:rPr>
              <a:t>g</a:t>
            </a:r>
            <a:r>
              <a:rPr sz="2250" spc="-45" dirty="0" smtClean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f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4" dirty="0">
                <a:latin typeface="Calibri"/>
                <a:cs typeface="Calibri"/>
              </a:rPr>
              <a:t>p</a:t>
            </a:r>
            <a:r>
              <a:rPr sz="2250" dirty="0">
                <a:latin typeface="Calibri"/>
                <a:cs typeface="Calibri"/>
              </a:rPr>
              <a:t>i</a:t>
            </a:r>
            <a:r>
              <a:rPr sz="2250" spc="-26" dirty="0">
                <a:latin typeface="Calibri"/>
                <a:cs typeface="Calibri"/>
              </a:rPr>
              <a:t>st</a:t>
            </a:r>
            <a:r>
              <a:rPr sz="2250" spc="-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n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11" dirty="0">
                <a:latin typeface="Calibri"/>
                <a:cs typeface="Calibri"/>
              </a:rPr>
              <a:t>c</a:t>
            </a:r>
            <a:r>
              <a:rPr sz="2250" spc="-49" dirty="0">
                <a:latin typeface="Calibri"/>
                <a:cs typeface="Calibri"/>
              </a:rPr>
              <a:t>r</a:t>
            </a:r>
            <a:r>
              <a:rPr sz="2250" spc="-4" dirty="0">
                <a:latin typeface="Calibri"/>
                <a:cs typeface="Calibri"/>
              </a:rPr>
              <a:t>own.</a:t>
            </a:r>
            <a:endParaRPr sz="2250" dirty="0">
              <a:latin typeface="Calibri"/>
              <a:cs typeface="Calibri"/>
            </a:endParaRPr>
          </a:p>
          <a:p>
            <a:pPr marL="224314" indent="-214789">
              <a:spcBef>
                <a:spcPts val="47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250" dirty="0" smtClean="0">
                <a:latin typeface="Calibri"/>
                <a:cs typeface="Calibri"/>
              </a:rPr>
              <a:t>* </a:t>
            </a:r>
            <a:r>
              <a:rPr sz="2250" dirty="0" smtClean="0">
                <a:latin typeface="Calibri"/>
                <a:cs typeface="Calibri"/>
              </a:rPr>
              <a:t>Burn</a:t>
            </a:r>
            <a:r>
              <a:rPr sz="2250" spc="-4" dirty="0" smtClean="0">
                <a:latin typeface="Calibri"/>
                <a:cs typeface="Calibri"/>
              </a:rPr>
              <a:t>in</a:t>
            </a:r>
            <a:r>
              <a:rPr sz="2250" dirty="0" smtClean="0">
                <a:latin typeface="Calibri"/>
                <a:cs typeface="Calibri"/>
              </a:rPr>
              <a:t>g</a:t>
            </a:r>
            <a:r>
              <a:rPr sz="2250" spc="-45" dirty="0" smtClean="0">
                <a:latin typeface="Times New Roman"/>
                <a:cs typeface="Times New Roman"/>
              </a:rPr>
              <a:t> </a:t>
            </a:r>
            <a:r>
              <a:rPr sz="2250" dirty="0">
                <a:latin typeface="Calibri"/>
                <a:cs typeface="Calibri"/>
              </a:rPr>
              <a:t>and</a:t>
            </a:r>
            <a:r>
              <a:rPr sz="2250" spc="-53" dirty="0">
                <a:latin typeface="Times New Roman"/>
                <a:cs typeface="Times New Roman"/>
              </a:rPr>
              <a:t> </a:t>
            </a:r>
            <a:r>
              <a:rPr sz="2250" spc="-41" dirty="0">
                <a:latin typeface="Calibri"/>
                <a:cs typeface="Calibri"/>
              </a:rPr>
              <a:t>w</a:t>
            </a:r>
            <a:r>
              <a:rPr sz="2250" dirty="0">
                <a:latin typeface="Calibri"/>
                <a:cs typeface="Calibri"/>
              </a:rPr>
              <a:t>arpi</a:t>
            </a:r>
            <a:r>
              <a:rPr sz="2250" spc="-4" dirty="0">
                <a:latin typeface="Calibri"/>
                <a:cs typeface="Calibri"/>
              </a:rPr>
              <a:t>n</a:t>
            </a:r>
            <a:r>
              <a:rPr sz="2250" dirty="0">
                <a:latin typeface="Calibri"/>
                <a:cs typeface="Calibri"/>
              </a:rPr>
              <a:t>g</a:t>
            </a:r>
            <a:r>
              <a:rPr sz="2250" spc="-53" dirty="0">
                <a:latin typeface="Times New Roman"/>
                <a:cs typeface="Times New Roman"/>
              </a:rPr>
              <a:t> </a:t>
            </a:r>
            <a:r>
              <a:rPr sz="2250" spc="4" dirty="0">
                <a:latin typeface="Calibri"/>
                <a:cs typeface="Calibri"/>
              </a:rPr>
              <a:t>o</a:t>
            </a:r>
            <a:r>
              <a:rPr sz="2250" dirty="0">
                <a:latin typeface="Calibri"/>
                <a:cs typeface="Calibri"/>
              </a:rPr>
              <a:t>f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49" dirty="0">
                <a:latin typeface="Calibri"/>
                <a:cs typeface="Calibri"/>
              </a:rPr>
              <a:t>e</a:t>
            </a:r>
            <a:r>
              <a:rPr sz="2250" spc="-4" dirty="0">
                <a:latin typeface="Calibri"/>
                <a:cs typeface="Calibri"/>
              </a:rPr>
              <a:t>xhau</a:t>
            </a:r>
            <a:r>
              <a:rPr sz="2250" spc="-26" dirty="0">
                <a:latin typeface="Calibri"/>
                <a:cs typeface="Calibri"/>
              </a:rPr>
              <a:t>s</a:t>
            </a:r>
            <a:r>
              <a:rPr sz="2250" spc="-8" dirty="0">
                <a:latin typeface="Calibri"/>
                <a:cs typeface="Calibri"/>
              </a:rPr>
              <a:t>t</a:t>
            </a:r>
            <a:r>
              <a:rPr sz="2250" spc="-56" dirty="0">
                <a:latin typeface="Times New Roman"/>
                <a:cs typeface="Times New Roman"/>
              </a:rPr>
              <a:t> </a:t>
            </a:r>
            <a:r>
              <a:rPr sz="2250" spc="-49" dirty="0">
                <a:latin typeface="Calibri"/>
                <a:cs typeface="Calibri"/>
              </a:rPr>
              <a:t>v</a:t>
            </a:r>
            <a:r>
              <a:rPr sz="2250" dirty="0">
                <a:latin typeface="Calibri"/>
                <a:cs typeface="Calibri"/>
              </a:rPr>
              <a:t>al</a:t>
            </a:r>
            <a:r>
              <a:rPr sz="2250" spc="-26" dirty="0">
                <a:latin typeface="Calibri"/>
                <a:cs typeface="Calibri"/>
              </a:rPr>
              <a:t>v</a:t>
            </a:r>
            <a:r>
              <a:rPr sz="2250" dirty="0">
                <a:latin typeface="Calibri"/>
                <a:cs typeface="Calibri"/>
              </a:rPr>
              <a:t>es.</a:t>
            </a:r>
          </a:p>
        </p:txBody>
      </p:sp>
    </p:spTree>
    <p:extLst>
      <p:ext uri="{BB962C8B-B14F-4D97-AF65-F5344CB8AC3E}">
        <p14:creationId xmlns:p14="http://schemas.microsoft.com/office/powerpoint/2010/main" val="1418535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1290446"/>
            <a:ext cx="4427982" cy="4277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514350" y="1290446"/>
            <a:ext cx="4057650" cy="2138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74954" y="3453002"/>
            <a:ext cx="3797046" cy="2547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331721" y="5640706"/>
            <a:ext cx="2194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/>
              <a:t>11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/>
              <a:t>Fe</a:t>
            </a:r>
            <a:r>
              <a:rPr spc="-4" dirty="0"/>
              <a:t>bruary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4"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/>
            <a:fld id="{81D60167-4931-47E6-BA6A-407CBD079E47}" type="slidenum">
              <a:rPr spc="-4" dirty="0"/>
              <a:pPr marL="66675"/>
              <a:t>42</a:t>
            </a:fld>
            <a:endParaRPr spc="-4" dirty="0"/>
          </a:p>
        </p:txBody>
      </p:sp>
    </p:spTree>
    <p:extLst>
      <p:ext uri="{BB962C8B-B14F-4D97-AF65-F5344CB8AC3E}">
        <p14:creationId xmlns:p14="http://schemas.microsoft.com/office/powerpoint/2010/main" val="239937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763890"/>
            <a:ext cx="7071508" cy="1151662"/>
          </a:xfrm>
          <a:prstGeom prst="rect">
            <a:avLst/>
          </a:prstGeom>
        </p:spPr>
        <p:txBody>
          <a:bodyPr vert="horz" wrap="square" lIns="0" tIns="409004" rIns="0" bIns="0" rtlCol="0">
            <a:spAutoFit/>
          </a:bodyPr>
          <a:lstStyle/>
          <a:p>
            <a:pPr marL="9525"/>
            <a:r>
              <a:rPr spc="-23" dirty="0"/>
              <a:t>H</a:t>
            </a:r>
            <a:r>
              <a:rPr spc="-38" dirty="0"/>
              <a:t>E</a:t>
            </a:r>
            <a:r>
              <a:rPr spc="-210" dirty="0"/>
              <a:t>A</a:t>
            </a:r>
            <a:r>
              <a:rPr dirty="0"/>
              <a:t>T</a:t>
            </a:r>
            <a:r>
              <a:rPr spc="-83" dirty="0"/>
              <a:t> </a:t>
            </a:r>
            <a:r>
              <a:rPr spc="-15" dirty="0"/>
              <a:t>DI</a:t>
            </a:r>
            <a:r>
              <a:rPr spc="-26" dirty="0"/>
              <a:t>S</a:t>
            </a:r>
            <a:r>
              <a:rPr spc="-4" dirty="0"/>
              <a:t>TRIB</a:t>
            </a:r>
            <a:r>
              <a:rPr spc="8" dirty="0"/>
              <a:t>U</a:t>
            </a:r>
            <a:r>
              <a:rPr spc="-4" dirty="0"/>
              <a:t>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331721" y="5640706"/>
            <a:ext cx="2194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/>
              <a:t>11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/>
              <a:t>Fe</a:t>
            </a:r>
            <a:r>
              <a:rPr spc="-4" dirty="0"/>
              <a:t>bruary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4"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/>
            <a:fld id="{81D60167-4931-47E6-BA6A-407CBD079E47}" type="slidenum">
              <a:rPr spc="-4" dirty="0"/>
              <a:pPr marL="66675"/>
              <a:t>43</a:t>
            </a:fld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573404" y="2866009"/>
            <a:ext cx="4836795" cy="224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* </a:t>
            </a:r>
            <a:r>
              <a:rPr sz="2400" spc="-15" dirty="0" smtClean="0">
                <a:latin typeface="Calibri"/>
                <a:cs typeface="Calibri"/>
              </a:rPr>
              <a:t>Cyl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19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der</a:t>
            </a:r>
            <a:endParaRPr sz="2400" dirty="0" smtClean="0">
              <a:latin typeface="Calibri"/>
              <a:cs typeface="Calibri"/>
            </a:endParaRP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* </a:t>
            </a:r>
            <a:r>
              <a:rPr sz="2400" spc="-15" dirty="0" smtClean="0">
                <a:latin typeface="Calibri"/>
                <a:cs typeface="Calibri"/>
              </a:rPr>
              <a:t>Cyl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19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de</a:t>
            </a:r>
            <a:r>
              <a:rPr sz="2400" spc="-8" dirty="0" smtClean="0">
                <a:latin typeface="Calibri"/>
                <a:cs typeface="Calibri"/>
              </a:rPr>
              <a:t>r</a:t>
            </a:r>
            <a:r>
              <a:rPr sz="2400" spc="-34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head</a:t>
            </a:r>
            <a:endParaRPr sz="2400" dirty="0">
              <a:latin typeface="Calibri"/>
              <a:cs typeface="Calibri"/>
            </a:endParaRPr>
          </a:p>
          <a:p>
            <a:pPr marL="224314" indent="-214789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31" dirty="0" smtClean="0">
                <a:latin typeface="Calibri"/>
                <a:cs typeface="Calibri"/>
              </a:rPr>
              <a:t>* </a:t>
            </a:r>
            <a:r>
              <a:rPr sz="2400" spc="-131" dirty="0" smtClean="0">
                <a:latin typeface="Calibri"/>
                <a:cs typeface="Calibri"/>
              </a:rPr>
              <a:t>V</a:t>
            </a:r>
            <a:r>
              <a:rPr sz="2400" spc="-8" dirty="0" smtClean="0">
                <a:latin typeface="Calibri"/>
                <a:cs typeface="Calibri"/>
              </a:rPr>
              <a:t>al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-11" dirty="0" smtClean="0">
                <a:latin typeface="Calibri"/>
                <a:cs typeface="Calibri"/>
              </a:rPr>
              <a:t>es</a:t>
            </a:r>
            <a:endParaRPr sz="2400" dirty="0">
              <a:latin typeface="Calibri"/>
              <a:cs typeface="Calibri"/>
            </a:endParaRPr>
          </a:p>
          <a:p>
            <a:pPr marL="224314" indent="-214789">
              <a:spcBef>
                <a:spcPts val="750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* </a:t>
            </a:r>
            <a:r>
              <a:rPr sz="2400" spc="-15" dirty="0" smtClean="0">
                <a:latin typeface="Calibri"/>
                <a:cs typeface="Calibri"/>
              </a:rPr>
              <a:t>Sp</a:t>
            </a:r>
            <a:r>
              <a:rPr sz="2400" spc="-8" dirty="0" smtClean="0">
                <a:latin typeface="Calibri"/>
                <a:cs typeface="Calibri"/>
              </a:rPr>
              <a:t>a</a:t>
            </a:r>
            <a:r>
              <a:rPr sz="2400" spc="-11" dirty="0" smtClean="0">
                <a:latin typeface="Calibri"/>
                <a:cs typeface="Calibri"/>
              </a:rPr>
              <a:t>rk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plug</a:t>
            </a:r>
            <a:r>
              <a:rPr sz="2400" spc="-4" dirty="0" smtClean="0">
                <a:latin typeface="Calibri"/>
                <a:cs typeface="Calibri"/>
              </a:rPr>
              <a:t>(</a:t>
            </a:r>
            <a:r>
              <a:rPr sz="2400" spc="-15" dirty="0" smtClean="0">
                <a:latin typeface="Calibri"/>
                <a:cs typeface="Calibri"/>
              </a:rPr>
              <a:t>p</a:t>
            </a:r>
            <a:r>
              <a:rPr sz="2400" spc="-19" dirty="0" smtClean="0">
                <a:latin typeface="Calibri"/>
                <a:cs typeface="Calibri"/>
              </a:rPr>
              <a:t>e</a:t>
            </a:r>
            <a:r>
              <a:rPr sz="2400" spc="-8" dirty="0" smtClean="0">
                <a:latin typeface="Calibri"/>
                <a:cs typeface="Calibri"/>
              </a:rPr>
              <a:t>t</a:t>
            </a:r>
            <a:r>
              <a:rPr sz="2400" spc="-49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8" dirty="0" smtClean="0">
                <a:latin typeface="Calibri"/>
                <a:cs typeface="Calibri"/>
              </a:rPr>
              <a:t>l</a:t>
            </a:r>
            <a:r>
              <a:rPr lang="en-US" sz="2400" spc="-26" dirty="0" smtClean="0">
                <a:latin typeface="Times New Roman"/>
                <a:cs typeface="Times New Roman"/>
              </a:rPr>
              <a:t>\</a:t>
            </a:r>
            <a:r>
              <a:rPr sz="2400" spc="-11" dirty="0" smtClean="0">
                <a:latin typeface="Calibri"/>
                <a:cs typeface="Calibri"/>
              </a:rPr>
              <a:t>eng</a:t>
            </a:r>
            <a:r>
              <a:rPr sz="2400" spc="-15" dirty="0" smtClean="0">
                <a:latin typeface="Calibri"/>
                <a:cs typeface="Calibri"/>
              </a:rPr>
              <a:t>ine</a:t>
            </a:r>
            <a:r>
              <a:rPr sz="2400" spc="-1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* </a:t>
            </a:r>
            <a:r>
              <a:rPr sz="2400" spc="-15" dirty="0" smtClean="0">
                <a:latin typeface="Calibri"/>
                <a:cs typeface="Calibri"/>
              </a:rPr>
              <a:t>Fue</a:t>
            </a:r>
            <a:r>
              <a:rPr sz="2400" spc="-8" dirty="0" smtClean="0">
                <a:latin typeface="Calibri"/>
                <a:cs typeface="Calibri"/>
              </a:rPr>
              <a:t>l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19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je</a:t>
            </a:r>
            <a:r>
              <a:rPr sz="2400" spc="-4" dirty="0" smtClean="0">
                <a:latin typeface="Calibri"/>
                <a:cs typeface="Calibri"/>
              </a:rPr>
              <a:t>c</a:t>
            </a:r>
            <a:r>
              <a:rPr sz="2400" spc="-26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8" dirty="0" smtClean="0">
                <a:latin typeface="Calibri"/>
                <a:cs typeface="Calibri"/>
              </a:rPr>
              <a:t>r</a:t>
            </a:r>
            <a:r>
              <a:rPr sz="2400" spc="-41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(D</a:t>
            </a:r>
            <a:r>
              <a:rPr sz="2400" spc="-11" dirty="0" smtClean="0">
                <a:latin typeface="Calibri"/>
                <a:cs typeface="Calibri"/>
              </a:rPr>
              <a:t>iesel</a:t>
            </a:r>
            <a:r>
              <a:rPr sz="2400" spc="-53" dirty="0" smtClean="0">
                <a:latin typeface="Times New Roman"/>
                <a:cs typeface="Times New Roman"/>
              </a:rPr>
              <a:t> </a:t>
            </a:r>
            <a:r>
              <a:rPr sz="2400" spc="-8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ng</a:t>
            </a:r>
            <a:r>
              <a:rPr sz="2400" spc="-8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nes)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77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066800"/>
            <a:ext cx="8595508" cy="970939"/>
          </a:xfrm>
          <a:prstGeom prst="rect">
            <a:avLst/>
          </a:prstGeom>
        </p:spPr>
        <p:txBody>
          <a:bodyPr vert="horz" wrap="square" lIns="0" tIns="230029" rIns="0" bIns="0" rtlCol="0">
            <a:spAutoFit/>
          </a:bodyPr>
          <a:lstStyle/>
          <a:p>
            <a:pPr marL="9525"/>
            <a:r>
              <a:rPr spc="-4" dirty="0"/>
              <a:t>O</a:t>
            </a:r>
            <a:r>
              <a:rPr spc="-15" dirty="0"/>
              <a:t>P</a:t>
            </a:r>
            <a:r>
              <a:rPr spc="-19" dirty="0"/>
              <a:t>TIMU</a:t>
            </a:r>
            <a:r>
              <a:rPr spc="-26" dirty="0"/>
              <a:t>M</a:t>
            </a:r>
            <a:r>
              <a:rPr spc="-71" dirty="0"/>
              <a:t> </a:t>
            </a:r>
            <a:r>
              <a:rPr spc="-34" dirty="0"/>
              <a:t>C</a:t>
            </a:r>
            <a:r>
              <a:rPr spc="-4" dirty="0"/>
              <a:t>OOLING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331721" y="5640706"/>
            <a:ext cx="2194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/>
              <a:t>11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/>
              <a:t>Fe</a:t>
            </a:r>
            <a:r>
              <a:rPr spc="-4" dirty="0"/>
              <a:t>bruary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4"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/>
            <a:fld id="{81D60167-4931-47E6-BA6A-407CBD079E47}" type="slidenum">
              <a:rPr spc="-4" dirty="0"/>
              <a:pPr marL="66675"/>
              <a:t>44</a:t>
            </a:fld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573405" y="2474329"/>
            <a:ext cx="7261860" cy="2982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3810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69" dirty="0" smtClean="0">
                <a:latin typeface="Calibri"/>
                <a:cs typeface="Calibri"/>
              </a:rPr>
              <a:t>* </a:t>
            </a:r>
            <a:r>
              <a:rPr sz="2400" spc="-169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o</a:t>
            </a:r>
            <a:r>
              <a:rPr sz="2400" spc="-41" dirty="0" smtClean="0">
                <a:latin typeface="Times New Roman"/>
                <a:cs typeface="Times New Roman"/>
              </a:rPr>
              <a:t> </a:t>
            </a:r>
            <a:r>
              <a:rPr sz="2400" spc="-26" dirty="0">
                <a:latin typeface="Calibri"/>
                <a:cs typeface="Calibri"/>
              </a:rPr>
              <a:t>a</a:t>
            </a:r>
            <a:r>
              <a:rPr sz="2400" spc="-34" dirty="0">
                <a:latin typeface="Calibri"/>
                <a:cs typeface="Calibri"/>
              </a:rPr>
              <a:t>v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id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the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4" dirty="0">
                <a:latin typeface="Calibri"/>
                <a:cs typeface="Calibri"/>
              </a:rPr>
              <a:t>v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4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8" dirty="0">
                <a:latin typeface="Calibri"/>
                <a:cs typeface="Calibri"/>
              </a:rPr>
              <a:t>e</a:t>
            </a:r>
            <a:r>
              <a:rPr sz="2400" spc="-19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4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spc="-8" dirty="0">
                <a:latin typeface="Calibri"/>
                <a:cs typeface="Calibri"/>
              </a:rPr>
              <a:t>e</a:t>
            </a:r>
            <a:r>
              <a:rPr sz="2400" spc="-19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4" dirty="0">
                <a:latin typeface="Calibri"/>
                <a:cs typeface="Calibri"/>
              </a:rPr>
              <a:t>on</a:t>
            </a:r>
            <a:r>
              <a:rPr sz="2400" spc="4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ab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spc="-34" dirty="0">
                <a:latin typeface="Calibri"/>
                <a:cs typeface="Calibri"/>
              </a:rPr>
              <a:t>v</a:t>
            </a:r>
            <a:r>
              <a:rPr sz="2400" spc="-8" dirty="0">
                <a:latin typeface="Calibri"/>
                <a:cs typeface="Calibri"/>
              </a:rPr>
              <a:t>e,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the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lang="en-US" sz="2400" spc="-49" dirty="0" smtClean="0">
                <a:latin typeface="Times New Roman"/>
                <a:cs typeface="Times New Roman"/>
              </a:rPr>
              <a:t> </a:t>
            </a:r>
            <a:r>
              <a:rPr sz="2400" spc="-11" dirty="0" smtClean="0">
                <a:latin typeface="Calibri"/>
                <a:cs typeface="Calibri"/>
              </a:rPr>
              <a:t>e</a:t>
            </a:r>
            <a:r>
              <a:rPr sz="2400" spc="-8" dirty="0" smtClean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gi</a:t>
            </a:r>
            <a:r>
              <a:rPr sz="2400" spc="-15" dirty="0" smtClean="0">
                <a:latin typeface="Calibri"/>
                <a:cs typeface="Calibri"/>
              </a:rPr>
              <a:t>n</a:t>
            </a:r>
            <a:r>
              <a:rPr sz="2400" spc="-11" dirty="0" smtClean="0">
                <a:latin typeface="Calibri"/>
                <a:cs typeface="Calibri"/>
              </a:rPr>
              <a:t>e</a:t>
            </a:r>
            <a:r>
              <a:rPr sz="2400" spc="-41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mu</a:t>
            </a:r>
            <a:r>
              <a:rPr sz="2400" spc="-19" dirty="0">
                <a:latin typeface="Calibri"/>
                <a:cs typeface="Calibri"/>
              </a:rPr>
              <a:t>s</a:t>
            </a:r>
            <a:r>
              <a:rPr sz="2400" spc="-8" dirty="0">
                <a:latin typeface="Calibri"/>
                <a:cs typeface="Calibri"/>
              </a:rPr>
              <a:t>t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4" dirty="0">
                <a:latin typeface="Calibri"/>
                <a:cs typeface="Calibri"/>
              </a:rPr>
              <a:t>oo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4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8" dirty="0">
                <a:latin typeface="Calibri"/>
                <a:cs typeface="Calibri"/>
              </a:rPr>
              <a:t>er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6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run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p</a:t>
            </a:r>
            <a:r>
              <a:rPr sz="2400" spc="-26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ope</a:t>
            </a:r>
            <a:r>
              <a:rPr sz="2400" spc="-4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y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8" dirty="0">
                <a:latin typeface="Calibri"/>
                <a:cs typeface="Calibri"/>
              </a:rPr>
              <a:t>t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shoul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4" dirty="0">
                <a:latin typeface="Calibri"/>
                <a:cs typeface="Calibri"/>
              </a:rPr>
              <a:t>oo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1" dirty="0">
                <a:latin typeface="Calibri"/>
                <a:cs typeface="Calibri"/>
              </a:rPr>
              <a:t>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o</a:t>
            </a:r>
            <a:r>
              <a:rPr sz="2400" spc="-34" dirty="0">
                <a:latin typeface="Calibri"/>
                <a:cs typeface="Calibri"/>
              </a:rPr>
              <a:t>v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184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9525">
              <a:spcBef>
                <a:spcPts val="754"/>
              </a:spcBef>
            </a:pPr>
            <a:r>
              <a:rPr sz="2400" b="1" u="heavy" spc="-11" dirty="0">
                <a:latin typeface="Calibri"/>
                <a:cs typeface="Calibri"/>
              </a:rPr>
              <a:t>EF</a:t>
            </a:r>
            <a:r>
              <a:rPr sz="2400" b="1" u="heavy" spc="-8" dirty="0">
                <a:latin typeface="Calibri"/>
                <a:cs typeface="Calibri"/>
              </a:rPr>
              <a:t>F</a:t>
            </a:r>
            <a:r>
              <a:rPr sz="2400" b="1" u="heavy" spc="-38" dirty="0">
                <a:latin typeface="Calibri"/>
                <a:cs typeface="Calibri"/>
              </a:rPr>
              <a:t>E</a:t>
            </a:r>
            <a:r>
              <a:rPr sz="2400" b="1" u="heavy" spc="8" dirty="0">
                <a:latin typeface="Calibri"/>
                <a:cs typeface="Calibri"/>
              </a:rPr>
              <a:t>C</a:t>
            </a:r>
            <a:r>
              <a:rPr sz="2400" b="1" u="heavy" spc="-11" dirty="0">
                <a:latin typeface="Calibri"/>
                <a:cs typeface="Calibri"/>
              </a:rPr>
              <a:t>TS</a:t>
            </a:r>
            <a:r>
              <a:rPr sz="2400" b="1" u="heavy" spc="-8" dirty="0">
                <a:latin typeface="Calibri"/>
                <a:cs typeface="Calibri"/>
              </a:rPr>
              <a:t> </a:t>
            </a:r>
            <a:r>
              <a:rPr sz="2400" b="1" u="heavy" spc="-4" dirty="0">
                <a:latin typeface="Calibri"/>
                <a:cs typeface="Calibri"/>
              </a:rPr>
              <a:t>OF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34" dirty="0">
                <a:latin typeface="Calibri"/>
                <a:cs typeface="Calibri"/>
              </a:rPr>
              <a:t>O</a:t>
            </a:r>
            <a:r>
              <a:rPr sz="2400" b="1" u="heavy" spc="-4" dirty="0">
                <a:latin typeface="Calibri"/>
                <a:cs typeface="Calibri"/>
              </a:rPr>
              <a:t>VER</a:t>
            </a:r>
            <a:r>
              <a:rPr sz="2400" b="1" u="heavy" spc="-11" dirty="0">
                <a:latin typeface="Calibri"/>
                <a:cs typeface="Calibri"/>
              </a:rPr>
              <a:t>C</a:t>
            </a:r>
            <a:r>
              <a:rPr sz="2400" b="1" u="heavy" spc="-15" dirty="0">
                <a:latin typeface="Calibri"/>
                <a:cs typeface="Calibri"/>
              </a:rPr>
              <a:t>OOLING</a:t>
            </a:r>
            <a:endParaRPr sz="2400" dirty="0">
              <a:latin typeface="Calibri"/>
              <a:cs typeface="Calibri"/>
            </a:endParaRPr>
          </a:p>
          <a:p>
            <a:pPr marL="224314" indent="-214789">
              <a:spcBef>
                <a:spcPts val="750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34" dirty="0" smtClean="0">
                <a:latin typeface="Calibri"/>
                <a:cs typeface="Calibri"/>
              </a:rPr>
              <a:t>* 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-11" dirty="0" smtClean="0">
                <a:latin typeface="Calibri"/>
                <a:cs typeface="Calibri"/>
              </a:rPr>
              <a:t>e</a:t>
            </a:r>
            <a:r>
              <a:rPr sz="2400" spc="-8" dirty="0" smtClean="0">
                <a:latin typeface="Calibri"/>
                <a:cs typeface="Calibri"/>
              </a:rPr>
              <a:t>d</a:t>
            </a:r>
            <a:r>
              <a:rPr sz="2400" spc="-4" dirty="0" smtClean="0">
                <a:latin typeface="Calibri"/>
                <a:cs typeface="Calibri"/>
              </a:rPr>
              <a:t>u</a:t>
            </a:r>
            <a:r>
              <a:rPr sz="2400" spc="4" dirty="0" smtClean="0">
                <a:latin typeface="Calibri"/>
                <a:cs typeface="Calibri"/>
              </a:rPr>
              <a:t>c</a:t>
            </a:r>
            <a:r>
              <a:rPr sz="2400" dirty="0" smtClean="0">
                <a:latin typeface="Calibri"/>
                <a:cs typeface="Calibri"/>
              </a:rPr>
              <a:t>ti</a:t>
            </a:r>
            <a:r>
              <a:rPr sz="2400" spc="-4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n</a:t>
            </a:r>
            <a:r>
              <a:rPr sz="2400" spc="-64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" dirty="0">
                <a:latin typeface="Calibri"/>
                <a:cs typeface="Calibri"/>
              </a:rPr>
              <a:t>th</a:t>
            </a:r>
            <a:r>
              <a:rPr sz="2400" spc="-8" dirty="0">
                <a:latin typeface="Calibri"/>
                <a:cs typeface="Calibri"/>
              </a:rPr>
              <a:t>e</a:t>
            </a:r>
            <a:r>
              <a:rPr sz="2400" spc="-11" dirty="0">
                <a:latin typeface="Calibri"/>
                <a:cs typeface="Calibri"/>
              </a:rPr>
              <a:t>rm</a:t>
            </a:r>
            <a:r>
              <a:rPr sz="2400" spc="-8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spc="-26" dirty="0">
                <a:latin typeface="Calibri"/>
                <a:cs typeface="Calibri"/>
              </a:rPr>
              <a:t>e</a:t>
            </a:r>
            <a:r>
              <a:rPr sz="2400" spc="-19" dirty="0">
                <a:latin typeface="Calibri"/>
                <a:cs typeface="Calibri"/>
              </a:rPr>
              <a:t>f</a:t>
            </a:r>
            <a:r>
              <a:rPr sz="2400" spc="-4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ici</a:t>
            </a:r>
            <a:r>
              <a:rPr sz="2400" spc="-4" dirty="0">
                <a:latin typeface="Calibri"/>
                <a:cs typeface="Calibri"/>
              </a:rPr>
              <a:t>en</a:t>
            </a:r>
            <a:r>
              <a:rPr sz="2400" spc="4" dirty="0">
                <a:latin typeface="Calibri"/>
                <a:cs typeface="Calibri"/>
              </a:rPr>
              <a:t>c</a:t>
            </a:r>
            <a:r>
              <a:rPr sz="2400" spc="-127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224314" indent="-214789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8" dirty="0" smtClean="0">
                <a:latin typeface="Calibri"/>
                <a:cs typeface="Calibri"/>
              </a:rPr>
              <a:t>* </a:t>
            </a:r>
            <a:r>
              <a:rPr sz="2400" spc="-8" dirty="0" smtClean="0">
                <a:latin typeface="Calibri"/>
                <a:cs typeface="Calibri"/>
              </a:rPr>
              <a:t>Inc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-11" dirty="0" smtClean="0">
                <a:latin typeface="Calibri"/>
                <a:cs typeface="Calibri"/>
              </a:rPr>
              <a:t>e</a:t>
            </a:r>
            <a:r>
              <a:rPr sz="2400" spc="-8" dirty="0" smtClean="0">
                <a:latin typeface="Calibri"/>
                <a:cs typeface="Calibri"/>
              </a:rPr>
              <a:t>a</a:t>
            </a:r>
            <a:r>
              <a:rPr sz="2400" spc="-4" dirty="0" smtClean="0">
                <a:latin typeface="Calibri"/>
                <a:cs typeface="Calibri"/>
              </a:rPr>
              <a:t>se</a:t>
            </a:r>
            <a:r>
              <a:rPr sz="2400" dirty="0" smtClean="0">
                <a:latin typeface="Calibri"/>
                <a:cs typeface="Calibri"/>
              </a:rPr>
              <a:t>d</a:t>
            </a:r>
            <a:r>
              <a:rPr sz="2400" spc="-41" dirty="0" smtClean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or</a:t>
            </a:r>
            <a:r>
              <a:rPr sz="2400" spc="-34" dirty="0">
                <a:latin typeface="Calibri"/>
                <a:cs typeface="Calibri"/>
              </a:rPr>
              <a:t>r</a:t>
            </a:r>
            <a:r>
              <a:rPr sz="2400" spc="-4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8" dirty="0">
                <a:latin typeface="Calibri"/>
                <a:cs typeface="Calibri"/>
              </a:rPr>
              <a:t>e</a:t>
            </a:r>
            <a:r>
              <a:rPr sz="2400" spc="-4" dirty="0">
                <a:latin typeface="Calibri"/>
                <a:cs typeface="Calibri"/>
              </a:rPr>
              <a:t>ng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1" dirty="0">
                <a:latin typeface="Calibri"/>
                <a:cs typeface="Calibri"/>
              </a:rPr>
              <a:t>e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parts.</a:t>
            </a:r>
            <a:endParaRPr sz="2400" dirty="0">
              <a:latin typeface="Calibri"/>
              <a:cs typeface="Calibri"/>
            </a:endParaRP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400" spc="-11" dirty="0" smtClean="0">
                <a:latin typeface="Calibri"/>
                <a:cs typeface="Calibri"/>
              </a:rPr>
              <a:t>* </a:t>
            </a:r>
            <a:r>
              <a:rPr sz="2400" spc="-11" dirty="0" smtClean="0">
                <a:latin typeface="Calibri"/>
                <a:cs typeface="Calibri"/>
              </a:rPr>
              <a:t>Imp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ope</a:t>
            </a:r>
            <a:r>
              <a:rPr sz="2400" spc="-8" dirty="0" smtClean="0">
                <a:latin typeface="Calibri"/>
                <a:cs typeface="Calibri"/>
              </a:rPr>
              <a:t>r</a:t>
            </a:r>
            <a:r>
              <a:rPr sz="2400" spc="-49" dirty="0" smtClean="0">
                <a:latin typeface="Times New Roman"/>
                <a:cs typeface="Times New Roman"/>
              </a:rPr>
              <a:t> </a:t>
            </a:r>
            <a:r>
              <a:rPr sz="2400" spc="-41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apori</a:t>
            </a:r>
            <a:r>
              <a:rPr sz="2400" spc="-26" dirty="0">
                <a:latin typeface="Calibri"/>
                <a:cs typeface="Calibri"/>
              </a:rPr>
              <a:t>z</a:t>
            </a:r>
            <a:r>
              <a:rPr sz="2400" spc="-19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ue</a:t>
            </a:r>
            <a:r>
              <a:rPr sz="2400" spc="-11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235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39023"/>
            <a:ext cx="9128908" cy="884858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9525"/>
            <a:r>
              <a:rPr sz="4400" spc="-4" dirty="0"/>
              <a:t>TYP</a:t>
            </a:r>
            <a:r>
              <a:rPr sz="4400" spc="-23" dirty="0"/>
              <a:t>E</a:t>
            </a:r>
            <a:r>
              <a:rPr sz="4400" spc="-15" dirty="0"/>
              <a:t>S</a:t>
            </a:r>
            <a:r>
              <a:rPr sz="4400" spc="-64" dirty="0"/>
              <a:t> </a:t>
            </a:r>
            <a:r>
              <a:rPr sz="4400" spc="-11" dirty="0"/>
              <a:t>O</a:t>
            </a:r>
            <a:r>
              <a:rPr sz="4400" spc="-15" dirty="0"/>
              <a:t>F</a:t>
            </a:r>
            <a:r>
              <a:rPr sz="4400" spc="-68" dirty="0"/>
              <a:t> </a:t>
            </a:r>
            <a:r>
              <a:rPr sz="4400" spc="-34" dirty="0"/>
              <a:t>C</a:t>
            </a:r>
            <a:r>
              <a:rPr sz="4400" spc="-4" dirty="0"/>
              <a:t>OOLIN</a:t>
            </a:r>
            <a:r>
              <a:rPr sz="4400" dirty="0"/>
              <a:t>G</a:t>
            </a:r>
            <a:r>
              <a:rPr sz="4400" spc="-64" dirty="0"/>
              <a:t> </a:t>
            </a:r>
            <a:r>
              <a:rPr sz="4400" spc="-30" dirty="0"/>
              <a:t>S</a:t>
            </a:r>
            <a:r>
              <a:rPr sz="4400" spc="-19" dirty="0"/>
              <a:t>Y</a:t>
            </a:r>
            <a:r>
              <a:rPr sz="4400" spc="-30" dirty="0"/>
              <a:t>S</a:t>
            </a:r>
            <a:r>
              <a:rPr sz="4400" spc="-19" dirty="0"/>
              <a:t>TE</a:t>
            </a:r>
            <a:r>
              <a:rPr sz="4400" spc="-38" dirty="0"/>
              <a:t>M</a:t>
            </a:r>
            <a:r>
              <a:rPr sz="4400" spc="-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28625" y="2711195"/>
            <a:ext cx="4545711" cy="549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573406" y="2242557"/>
            <a:ext cx="6961346" cy="25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3810" indent="-214789">
              <a:lnSpc>
                <a:spcPts val="1875"/>
              </a:lnSpc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sz="1950" spc="-4" dirty="0">
                <a:latin typeface="Calibri"/>
                <a:cs typeface="Calibri"/>
              </a:rPr>
              <a:t>T</a:t>
            </a:r>
            <a:r>
              <a:rPr sz="1950" spc="4" dirty="0">
                <a:latin typeface="Calibri"/>
                <a:cs typeface="Calibri"/>
              </a:rPr>
              <a:t>h</a:t>
            </a:r>
            <a:r>
              <a:rPr sz="1950" dirty="0">
                <a:latin typeface="Calibri"/>
                <a:cs typeface="Calibri"/>
              </a:rPr>
              <a:t>e</a:t>
            </a:r>
            <a:r>
              <a:rPr sz="1950" spc="-64" dirty="0">
                <a:latin typeface="Times New Roman"/>
                <a:cs typeface="Times New Roman"/>
              </a:rPr>
              <a:t> </a:t>
            </a:r>
            <a:r>
              <a:rPr sz="1950" spc="-26" dirty="0">
                <a:latin typeface="Calibri"/>
                <a:cs typeface="Calibri"/>
              </a:rPr>
              <a:t>e</a:t>
            </a:r>
            <a:r>
              <a:rPr sz="1950" spc="-49" dirty="0">
                <a:latin typeface="Calibri"/>
                <a:cs typeface="Calibri"/>
              </a:rPr>
              <a:t>x</a:t>
            </a:r>
            <a:r>
              <a:rPr sz="1950" dirty="0">
                <a:latin typeface="Calibri"/>
                <a:cs typeface="Calibri"/>
              </a:rPr>
              <a:t>cess</a:t>
            </a:r>
            <a:r>
              <a:rPr sz="1950" spc="4" dirty="0">
                <a:latin typeface="Calibri"/>
                <a:cs typeface="Calibri"/>
              </a:rPr>
              <a:t>i</a:t>
            </a:r>
            <a:r>
              <a:rPr sz="1950" spc="-30" dirty="0">
                <a:latin typeface="Calibri"/>
                <a:cs typeface="Calibri"/>
              </a:rPr>
              <a:t>v</a:t>
            </a:r>
            <a:r>
              <a:rPr sz="1950" dirty="0">
                <a:latin typeface="Calibri"/>
                <a:cs typeface="Calibri"/>
              </a:rPr>
              <a:t>e</a:t>
            </a:r>
            <a:r>
              <a:rPr sz="1950" spc="-71" dirty="0">
                <a:latin typeface="Times New Roman"/>
                <a:cs typeface="Times New Roman"/>
              </a:rPr>
              <a:t> </a:t>
            </a:r>
            <a:r>
              <a:rPr sz="1950" spc="-4" dirty="0">
                <a:latin typeface="Calibri"/>
                <a:cs typeface="Calibri"/>
              </a:rPr>
              <a:t>he</a:t>
            </a:r>
            <a:r>
              <a:rPr sz="1950" spc="-11" dirty="0">
                <a:latin typeface="Calibri"/>
                <a:cs typeface="Calibri"/>
              </a:rPr>
              <a:t>a</a:t>
            </a:r>
            <a:r>
              <a:rPr sz="1950" dirty="0">
                <a:latin typeface="Calibri"/>
                <a:cs typeface="Calibri"/>
              </a:rPr>
              <a:t>t</a:t>
            </a:r>
            <a:r>
              <a:rPr sz="1950" spc="-53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dirty="0">
                <a:latin typeface="Calibri"/>
                <a:cs typeface="Calibri"/>
              </a:rPr>
              <a:t>ar</a:t>
            </a:r>
            <a:r>
              <a:rPr sz="1950" spc="4" dirty="0">
                <a:latin typeface="Calibri"/>
                <a:cs typeface="Calibri"/>
              </a:rPr>
              <a:t>r</a:t>
            </a:r>
            <a:r>
              <a:rPr sz="1950" dirty="0">
                <a:latin typeface="Calibri"/>
                <a:cs typeface="Calibri"/>
              </a:rPr>
              <a:t>ied</a:t>
            </a:r>
            <a:r>
              <a:rPr sz="1950" spc="-64" dirty="0">
                <a:latin typeface="Times New Roman"/>
                <a:cs typeface="Times New Roman"/>
              </a:rPr>
              <a:t> </a:t>
            </a:r>
            <a:r>
              <a:rPr sz="1950" spc="-8" dirty="0">
                <a:latin typeface="Calibri"/>
                <a:cs typeface="Calibri"/>
              </a:rPr>
              <a:t>a</a:t>
            </a:r>
            <a:r>
              <a:rPr sz="1950" spc="-19" dirty="0">
                <a:latin typeface="Calibri"/>
                <a:cs typeface="Calibri"/>
              </a:rPr>
              <a:t>w</a:t>
            </a:r>
            <a:r>
              <a:rPr sz="1950" spc="-34" dirty="0">
                <a:latin typeface="Calibri"/>
                <a:cs typeface="Calibri"/>
              </a:rPr>
              <a:t>a</a:t>
            </a:r>
            <a:r>
              <a:rPr sz="1950" dirty="0">
                <a:latin typeface="Calibri"/>
                <a:cs typeface="Calibri"/>
              </a:rPr>
              <a:t>y</a:t>
            </a:r>
            <a:r>
              <a:rPr sz="1950" spc="-49" dirty="0">
                <a:latin typeface="Times New Roman"/>
                <a:cs typeface="Times New Roman"/>
              </a:rPr>
              <a:t> </a:t>
            </a:r>
            <a:r>
              <a:rPr sz="1950" spc="-11" dirty="0">
                <a:latin typeface="Calibri"/>
                <a:cs typeface="Calibri"/>
              </a:rPr>
              <a:t>b</a:t>
            </a:r>
            <a:r>
              <a:rPr sz="1950" dirty="0">
                <a:latin typeface="Calibri"/>
                <a:cs typeface="Calibri"/>
              </a:rPr>
              <a:t>y</a:t>
            </a:r>
            <a:r>
              <a:rPr sz="1950" spc="-56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libri"/>
                <a:cs typeface="Calibri"/>
              </a:rPr>
              <a:t>the</a:t>
            </a:r>
            <a:r>
              <a:rPr sz="1950" spc="-53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libri"/>
                <a:cs typeface="Calibri"/>
              </a:rPr>
              <a:t>eng</a:t>
            </a:r>
            <a:r>
              <a:rPr sz="1950" spc="-4" dirty="0">
                <a:latin typeface="Calibri"/>
                <a:cs typeface="Calibri"/>
              </a:rPr>
              <a:t>i</a:t>
            </a:r>
            <a:r>
              <a:rPr sz="1950" spc="4" dirty="0">
                <a:latin typeface="Calibri"/>
                <a:cs typeface="Calibri"/>
              </a:rPr>
              <a:t>n</a:t>
            </a:r>
            <a:r>
              <a:rPr sz="1950" dirty="0">
                <a:latin typeface="Calibri"/>
                <a:cs typeface="Calibri"/>
              </a:rPr>
              <a:t>e</a:t>
            </a:r>
            <a:r>
              <a:rPr sz="1950" spc="-64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ompone</a:t>
            </a:r>
            <a:r>
              <a:rPr sz="1950" spc="-15" dirty="0">
                <a:latin typeface="Calibri"/>
                <a:cs typeface="Calibri"/>
              </a:rPr>
              <a:t>n</a:t>
            </a:r>
            <a:r>
              <a:rPr sz="1950" dirty="0">
                <a:latin typeface="Calibri"/>
                <a:cs typeface="Calibri"/>
              </a:rPr>
              <a:t>ts</a:t>
            </a:r>
            <a:r>
              <a:rPr sz="1950" spc="-6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libri"/>
                <a:cs typeface="Calibri"/>
              </a:rPr>
              <a:t>is</a:t>
            </a:r>
            <a:r>
              <a:rPr sz="1950" spc="-56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t</a:t>
            </a:r>
            <a:r>
              <a:rPr sz="1950" dirty="0">
                <a:latin typeface="Calibri"/>
                <a:cs typeface="Calibri"/>
              </a:rPr>
              <a:t>o</a:t>
            </a:r>
            <a:r>
              <a:rPr sz="1950" spc="-41" dirty="0">
                <a:latin typeface="Times New Roman"/>
                <a:cs typeface="Times New Roman"/>
              </a:rPr>
              <a:t> </a:t>
            </a:r>
            <a:r>
              <a:rPr sz="1950" spc="-4" dirty="0">
                <a:latin typeface="Calibri"/>
                <a:cs typeface="Calibri"/>
              </a:rPr>
              <a:t>be</a:t>
            </a:r>
            <a:r>
              <a:rPr sz="1950" spc="-4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</a:t>
            </a:r>
            <a:r>
              <a:rPr sz="1950" spc="-38" dirty="0">
                <a:latin typeface="Calibri"/>
                <a:cs typeface="Calibri"/>
              </a:rPr>
              <a:t>n</a:t>
            </a:r>
            <a:r>
              <a:rPr sz="1950" spc="-23" dirty="0">
                <a:latin typeface="Calibri"/>
                <a:cs typeface="Calibri"/>
              </a:rPr>
              <a:t>v</a:t>
            </a:r>
            <a:r>
              <a:rPr sz="1950" spc="-8" dirty="0">
                <a:latin typeface="Calibri"/>
                <a:cs typeface="Calibri"/>
              </a:rPr>
              <a:t>e</a:t>
            </a:r>
            <a:r>
              <a:rPr sz="1950" spc="-30" dirty="0">
                <a:latin typeface="Calibri"/>
                <a:cs typeface="Calibri"/>
              </a:rPr>
              <a:t>y</a:t>
            </a:r>
            <a:r>
              <a:rPr sz="1950" dirty="0">
                <a:latin typeface="Calibri"/>
                <a:cs typeface="Calibri"/>
              </a:rPr>
              <a:t>ed</a:t>
            </a:r>
            <a:r>
              <a:rPr sz="1950" spc="-64" dirty="0">
                <a:latin typeface="Times New Roman"/>
                <a:cs typeface="Times New Roman"/>
              </a:rPr>
              <a:t> </a:t>
            </a:r>
            <a:r>
              <a:rPr sz="1950" spc="-4" dirty="0">
                <a:latin typeface="Calibri"/>
                <a:cs typeface="Calibri"/>
              </a:rPr>
              <a:t>f</a:t>
            </a:r>
            <a:r>
              <a:rPr sz="1950" dirty="0">
                <a:latin typeface="Calibri"/>
                <a:cs typeface="Calibri"/>
              </a:rPr>
              <a:t>i</a:t>
            </a:r>
            <a:r>
              <a:rPr sz="1950" spc="-4" dirty="0">
                <a:latin typeface="Calibri"/>
                <a:cs typeface="Calibri"/>
              </a:rPr>
              <a:t>na</a:t>
            </a:r>
            <a:r>
              <a:rPr sz="1950" dirty="0">
                <a:latin typeface="Calibri"/>
                <a:cs typeface="Calibri"/>
              </a:rPr>
              <a:t>lly</a:t>
            </a:r>
            <a:r>
              <a:rPr sz="1950" spc="-49" dirty="0">
                <a:latin typeface="Times New Roman"/>
                <a:cs typeface="Times New Roman"/>
              </a:rPr>
              <a:t> </a:t>
            </a:r>
            <a:r>
              <a:rPr sz="1950" spc="-23" dirty="0">
                <a:latin typeface="Calibri"/>
                <a:cs typeface="Calibri"/>
              </a:rPr>
              <a:t>t</a:t>
            </a:r>
            <a:r>
              <a:rPr sz="1950" dirty="0">
                <a:latin typeface="Calibri"/>
                <a:cs typeface="Calibri"/>
              </a:rPr>
              <a:t>o</a:t>
            </a:r>
            <a:r>
              <a:rPr sz="1950" spc="-41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libri"/>
                <a:cs typeface="Calibri"/>
              </a:rPr>
              <a:t>the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a</a:t>
            </a:r>
            <a:r>
              <a:rPr sz="1950" dirty="0">
                <a:latin typeface="Calibri"/>
                <a:cs typeface="Calibri"/>
              </a:rPr>
              <a:t>tmosphe</a:t>
            </a:r>
            <a:r>
              <a:rPr sz="1950" spc="-26" dirty="0">
                <a:latin typeface="Calibri"/>
                <a:cs typeface="Calibri"/>
              </a:rPr>
              <a:t>r</a:t>
            </a:r>
            <a:r>
              <a:rPr sz="1950" dirty="0">
                <a:latin typeface="Calibri"/>
                <a:cs typeface="Calibri"/>
              </a:rPr>
              <a:t>e</a:t>
            </a:r>
            <a:r>
              <a:rPr sz="1950" spc="-64" dirty="0">
                <a:latin typeface="Times New Roman"/>
                <a:cs typeface="Times New Roman"/>
              </a:rPr>
              <a:t> </a:t>
            </a:r>
            <a:r>
              <a:rPr sz="1950" spc="-8" dirty="0">
                <a:latin typeface="Calibri"/>
                <a:cs typeface="Calibri"/>
              </a:rPr>
              <a:t>b</a:t>
            </a:r>
            <a:r>
              <a:rPr sz="1950" dirty="0">
                <a:latin typeface="Calibri"/>
                <a:cs typeface="Calibri"/>
              </a:rPr>
              <a:t>y</a:t>
            </a:r>
            <a:r>
              <a:rPr sz="1950" spc="-49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libri"/>
                <a:cs typeface="Calibri"/>
              </a:rPr>
              <a:t>the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oo</a:t>
            </a:r>
            <a:r>
              <a:rPr sz="1950" dirty="0">
                <a:latin typeface="Calibri"/>
                <a:cs typeface="Calibri"/>
              </a:rPr>
              <a:t>li</a:t>
            </a:r>
            <a:r>
              <a:rPr sz="1950" spc="-4" dirty="0">
                <a:latin typeface="Calibri"/>
                <a:cs typeface="Calibri"/>
              </a:rPr>
              <a:t>n</a:t>
            </a:r>
            <a:r>
              <a:rPr sz="1950" dirty="0">
                <a:latin typeface="Calibri"/>
                <a:cs typeface="Calibri"/>
              </a:rPr>
              <a:t>g</a:t>
            </a:r>
            <a:r>
              <a:rPr sz="1950" spc="-38" dirty="0">
                <a:latin typeface="Times New Roman"/>
                <a:cs typeface="Times New Roman"/>
              </a:rPr>
              <a:t> </a:t>
            </a:r>
            <a:r>
              <a:rPr sz="1950" spc="-38" dirty="0">
                <a:latin typeface="Calibri"/>
                <a:cs typeface="Calibri"/>
              </a:rPr>
              <a:t>s</a:t>
            </a:r>
            <a:r>
              <a:rPr sz="1950" spc="-23" dirty="0">
                <a:latin typeface="Calibri"/>
                <a:cs typeface="Calibri"/>
              </a:rPr>
              <a:t>y</a:t>
            </a:r>
            <a:r>
              <a:rPr sz="1950" spc="-19" dirty="0">
                <a:latin typeface="Calibri"/>
                <a:cs typeface="Calibri"/>
              </a:rPr>
              <a:t>st</a:t>
            </a:r>
            <a:r>
              <a:rPr sz="1950" dirty="0">
                <a:latin typeface="Calibri"/>
                <a:cs typeface="Calibri"/>
              </a:rPr>
              <a:t>em.</a:t>
            </a:r>
          </a:p>
          <a:p>
            <a:pPr marL="9525">
              <a:spcBef>
                <a:spcPts val="293"/>
              </a:spcBef>
            </a:pPr>
            <a:r>
              <a:rPr sz="1950" b="1" u="heavy" spc="-60" dirty="0">
                <a:latin typeface="Calibri"/>
                <a:cs typeface="Calibri"/>
              </a:rPr>
              <a:t>T</a:t>
            </a:r>
            <a:r>
              <a:rPr sz="1950" b="1" u="heavy" spc="-19" dirty="0">
                <a:latin typeface="Calibri"/>
                <a:cs typeface="Calibri"/>
              </a:rPr>
              <a:t>w</a:t>
            </a:r>
            <a:r>
              <a:rPr sz="1950" b="1" u="heavy" dirty="0">
                <a:latin typeface="Calibri"/>
                <a:cs typeface="Calibri"/>
              </a:rPr>
              <a:t>o</a:t>
            </a:r>
            <a:r>
              <a:rPr sz="1950" b="1" u="heavy" spc="-8" dirty="0">
                <a:latin typeface="Calibri"/>
                <a:cs typeface="Calibri"/>
              </a:rPr>
              <a:t> </a:t>
            </a:r>
            <a:r>
              <a:rPr sz="1950" b="1" u="heavy" spc="-19" dirty="0">
                <a:latin typeface="Calibri"/>
                <a:cs typeface="Calibri"/>
              </a:rPr>
              <a:t>g</a:t>
            </a:r>
            <a:r>
              <a:rPr sz="1950" b="1" u="heavy" spc="-4" dirty="0">
                <a:latin typeface="Calibri"/>
                <a:cs typeface="Calibri"/>
              </a:rPr>
              <a:t>e</a:t>
            </a:r>
            <a:r>
              <a:rPr sz="1950" b="1" u="heavy" spc="-8" dirty="0">
                <a:latin typeface="Calibri"/>
                <a:cs typeface="Calibri"/>
              </a:rPr>
              <a:t>n</a:t>
            </a:r>
            <a:r>
              <a:rPr sz="1950" b="1" u="heavy" spc="-4" dirty="0">
                <a:latin typeface="Calibri"/>
                <a:cs typeface="Calibri"/>
              </a:rPr>
              <a:t>e</a:t>
            </a:r>
            <a:r>
              <a:rPr sz="1950" b="1" u="heavy" spc="-53" dirty="0">
                <a:latin typeface="Calibri"/>
                <a:cs typeface="Calibri"/>
              </a:rPr>
              <a:t>r</a:t>
            </a:r>
            <a:r>
              <a:rPr sz="1950" b="1" u="heavy" dirty="0">
                <a:latin typeface="Calibri"/>
                <a:cs typeface="Calibri"/>
              </a:rPr>
              <a:t>al</a:t>
            </a:r>
            <a:r>
              <a:rPr sz="1950" b="1" u="heavy" spc="8" dirty="0">
                <a:latin typeface="Calibri"/>
                <a:cs typeface="Calibri"/>
              </a:rPr>
              <a:t> </a:t>
            </a:r>
            <a:r>
              <a:rPr sz="1950" b="1" u="heavy" spc="-4" dirty="0">
                <a:latin typeface="Calibri"/>
                <a:cs typeface="Calibri"/>
              </a:rPr>
              <a:t>m</a:t>
            </a:r>
            <a:r>
              <a:rPr sz="1950" b="1" u="heavy" spc="-11" dirty="0">
                <a:latin typeface="Calibri"/>
                <a:cs typeface="Calibri"/>
              </a:rPr>
              <a:t>e</a:t>
            </a:r>
            <a:r>
              <a:rPr sz="1950" b="1" u="heavy" dirty="0">
                <a:latin typeface="Calibri"/>
                <a:cs typeface="Calibri"/>
              </a:rPr>
              <a:t>t</a:t>
            </a:r>
            <a:r>
              <a:rPr sz="1950" b="1" u="heavy" spc="-11" dirty="0">
                <a:latin typeface="Calibri"/>
                <a:cs typeface="Calibri"/>
              </a:rPr>
              <a:t>h</a:t>
            </a:r>
            <a:r>
              <a:rPr sz="1950" b="1" u="heavy" dirty="0">
                <a:latin typeface="Calibri"/>
                <a:cs typeface="Calibri"/>
              </a:rPr>
              <a:t>ods</a:t>
            </a:r>
            <a:r>
              <a:rPr sz="1950" b="1" u="heavy" spc="-4" dirty="0">
                <a:latin typeface="Calibri"/>
                <a:cs typeface="Calibri"/>
              </a:rPr>
              <a:t> </a:t>
            </a:r>
            <a:r>
              <a:rPr sz="1950" b="1" u="heavy" dirty="0">
                <a:latin typeface="Calibri"/>
                <a:cs typeface="Calibri"/>
              </a:rPr>
              <a:t>a</a:t>
            </a:r>
            <a:r>
              <a:rPr sz="1950" b="1" u="heavy" spc="-26" dirty="0">
                <a:latin typeface="Calibri"/>
                <a:cs typeface="Calibri"/>
              </a:rPr>
              <a:t>r</a:t>
            </a:r>
            <a:r>
              <a:rPr sz="1950" b="1" u="heavy" dirty="0">
                <a:latin typeface="Calibri"/>
                <a:cs typeface="Calibri"/>
              </a:rPr>
              <a:t>e</a:t>
            </a:r>
            <a:r>
              <a:rPr sz="1950" b="1" u="heavy" spc="-4" dirty="0">
                <a:latin typeface="Calibri"/>
                <a:cs typeface="Calibri"/>
              </a:rPr>
              <a:t> </a:t>
            </a:r>
            <a:r>
              <a:rPr sz="1950" b="1" u="heavy" spc="-23" dirty="0">
                <a:latin typeface="Calibri"/>
                <a:cs typeface="Calibri"/>
              </a:rPr>
              <a:t>g</a:t>
            </a:r>
            <a:r>
              <a:rPr sz="1950" b="1" u="heavy" spc="-4" dirty="0">
                <a:latin typeface="Calibri"/>
                <a:cs typeface="Calibri"/>
              </a:rPr>
              <a:t>e</a:t>
            </a:r>
            <a:r>
              <a:rPr sz="1950" b="1" u="heavy" spc="-8" dirty="0">
                <a:latin typeface="Calibri"/>
                <a:cs typeface="Calibri"/>
              </a:rPr>
              <a:t>n</a:t>
            </a:r>
            <a:r>
              <a:rPr sz="1950" b="1" u="heavy" spc="-4" dirty="0">
                <a:latin typeface="Calibri"/>
                <a:cs typeface="Calibri"/>
              </a:rPr>
              <a:t>e</a:t>
            </a:r>
            <a:r>
              <a:rPr sz="1950" b="1" u="heavy" spc="-53" dirty="0">
                <a:latin typeface="Calibri"/>
                <a:cs typeface="Calibri"/>
              </a:rPr>
              <a:t>r</a:t>
            </a:r>
            <a:r>
              <a:rPr sz="1950" b="1" u="heavy" dirty="0">
                <a:latin typeface="Calibri"/>
                <a:cs typeface="Calibri"/>
              </a:rPr>
              <a:t>a</a:t>
            </a:r>
            <a:r>
              <a:rPr sz="1950" b="1" u="heavy" spc="-8" dirty="0">
                <a:latin typeface="Calibri"/>
                <a:cs typeface="Calibri"/>
              </a:rPr>
              <a:t>l</a:t>
            </a:r>
            <a:r>
              <a:rPr sz="1950" b="1" u="heavy" dirty="0">
                <a:latin typeface="Calibri"/>
                <a:cs typeface="Calibri"/>
              </a:rPr>
              <a:t>ly</a:t>
            </a:r>
            <a:r>
              <a:rPr sz="1950" b="1" u="heavy" spc="8" dirty="0">
                <a:latin typeface="Calibri"/>
                <a:cs typeface="Calibri"/>
              </a:rPr>
              <a:t> </a:t>
            </a:r>
            <a:r>
              <a:rPr sz="1950" b="1" u="heavy" dirty="0">
                <a:latin typeface="Calibri"/>
                <a:cs typeface="Calibri"/>
              </a:rPr>
              <a:t>use</a:t>
            </a:r>
            <a:r>
              <a:rPr sz="1950" b="1" u="heavy" spc="-11" dirty="0">
                <a:latin typeface="Calibri"/>
                <a:cs typeface="Calibri"/>
              </a:rPr>
              <a:t>d</a:t>
            </a:r>
            <a:r>
              <a:rPr sz="1950" b="1" u="heavy" dirty="0">
                <a:latin typeface="Calibri"/>
                <a:cs typeface="Calibri"/>
              </a:rPr>
              <a:t>:</a:t>
            </a:r>
            <a:endParaRPr sz="1950" dirty="0">
              <a:latin typeface="Calibri"/>
              <a:cs typeface="Calibri"/>
            </a:endParaRPr>
          </a:p>
          <a:p>
            <a:pPr marL="224314" indent="-214789">
              <a:spcBef>
                <a:spcPts val="281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1950" dirty="0" smtClean="0">
                <a:latin typeface="Calibri"/>
                <a:cs typeface="Calibri"/>
              </a:rPr>
              <a:t>*</a:t>
            </a:r>
            <a:r>
              <a:rPr sz="1950" dirty="0" smtClean="0">
                <a:latin typeface="Calibri"/>
                <a:cs typeface="Calibri"/>
              </a:rPr>
              <a:t>Air</a:t>
            </a:r>
            <a:r>
              <a:rPr sz="1950" spc="-53" dirty="0" smtClean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oo</a:t>
            </a:r>
            <a:r>
              <a:rPr sz="1950" dirty="0">
                <a:latin typeface="Calibri"/>
                <a:cs typeface="Calibri"/>
              </a:rPr>
              <a:t>led</a:t>
            </a:r>
            <a:r>
              <a:rPr sz="1950" spc="-49" dirty="0">
                <a:latin typeface="Times New Roman"/>
                <a:cs typeface="Times New Roman"/>
              </a:rPr>
              <a:t> </a:t>
            </a:r>
            <a:r>
              <a:rPr sz="1950" spc="-34" dirty="0">
                <a:latin typeface="Calibri"/>
                <a:cs typeface="Calibri"/>
              </a:rPr>
              <a:t>s</a:t>
            </a:r>
            <a:r>
              <a:rPr sz="1950" spc="-23" dirty="0">
                <a:latin typeface="Calibri"/>
                <a:cs typeface="Calibri"/>
              </a:rPr>
              <a:t>y</a:t>
            </a:r>
            <a:r>
              <a:rPr sz="1950" spc="-19" dirty="0">
                <a:latin typeface="Calibri"/>
                <a:cs typeface="Calibri"/>
              </a:rPr>
              <a:t>st</a:t>
            </a:r>
            <a:r>
              <a:rPr sz="1950" dirty="0">
                <a:latin typeface="Calibri"/>
                <a:cs typeface="Calibri"/>
              </a:rPr>
              <a:t>em.</a:t>
            </a:r>
          </a:p>
          <a:p>
            <a:pPr marL="224314" indent="-214789">
              <a:spcBef>
                <a:spcPts val="288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1950" spc="-4" dirty="0" smtClean="0">
                <a:latin typeface="Calibri"/>
                <a:cs typeface="Calibri"/>
              </a:rPr>
              <a:t>*</a:t>
            </a:r>
            <a:r>
              <a:rPr sz="1950" spc="-4" dirty="0" smtClean="0">
                <a:latin typeface="Calibri"/>
                <a:cs typeface="Calibri"/>
              </a:rPr>
              <a:t>L</a:t>
            </a:r>
            <a:r>
              <a:rPr sz="1950" dirty="0" smtClean="0">
                <a:latin typeface="Calibri"/>
                <a:cs typeface="Calibri"/>
              </a:rPr>
              <a:t>i</a:t>
            </a:r>
            <a:r>
              <a:rPr sz="1950" spc="-4" dirty="0" smtClean="0">
                <a:latin typeface="Calibri"/>
                <a:cs typeface="Calibri"/>
              </a:rPr>
              <a:t>qu</a:t>
            </a:r>
            <a:r>
              <a:rPr sz="1950" dirty="0" smtClean="0">
                <a:latin typeface="Calibri"/>
                <a:cs typeface="Calibri"/>
              </a:rPr>
              <a:t>id</a:t>
            </a:r>
            <a:r>
              <a:rPr sz="1950" spc="-60" dirty="0" smtClean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oo</a:t>
            </a:r>
            <a:r>
              <a:rPr sz="1950" dirty="0">
                <a:latin typeface="Calibri"/>
                <a:cs typeface="Calibri"/>
              </a:rPr>
              <a:t>led</a:t>
            </a:r>
            <a:r>
              <a:rPr sz="1950" spc="-49" dirty="0">
                <a:latin typeface="Times New Roman"/>
                <a:cs typeface="Times New Roman"/>
              </a:rPr>
              <a:t> </a:t>
            </a:r>
            <a:r>
              <a:rPr sz="1950" spc="-34" dirty="0">
                <a:latin typeface="Calibri"/>
                <a:cs typeface="Calibri"/>
              </a:rPr>
              <a:t>s</a:t>
            </a:r>
            <a:r>
              <a:rPr sz="1950" spc="-23" dirty="0">
                <a:latin typeface="Calibri"/>
                <a:cs typeface="Calibri"/>
              </a:rPr>
              <a:t>y</a:t>
            </a:r>
            <a:r>
              <a:rPr sz="1950" spc="-19" dirty="0">
                <a:latin typeface="Calibri"/>
                <a:cs typeface="Calibri"/>
              </a:rPr>
              <a:t>st</a:t>
            </a:r>
            <a:r>
              <a:rPr sz="1950" dirty="0">
                <a:latin typeface="Calibri"/>
                <a:cs typeface="Calibri"/>
              </a:rPr>
              <a:t>em</a:t>
            </a:r>
          </a:p>
          <a:p>
            <a:pPr marL="736283" marR="3226118">
              <a:lnSpc>
                <a:spcPts val="2618"/>
              </a:lnSpc>
              <a:spcBef>
                <a:spcPts val="135"/>
              </a:spcBef>
            </a:pPr>
            <a:r>
              <a:rPr sz="1950" spc="-4" dirty="0">
                <a:latin typeface="Calibri"/>
                <a:cs typeface="Calibri"/>
              </a:rPr>
              <a:t>(a)</a:t>
            </a:r>
            <a:r>
              <a:rPr sz="1950" spc="4" dirty="0">
                <a:latin typeface="Calibri"/>
                <a:cs typeface="Calibri"/>
              </a:rPr>
              <a:t>T</a:t>
            </a:r>
            <a:r>
              <a:rPr sz="1950" spc="-4" dirty="0">
                <a:latin typeface="Calibri"/>
                <a:cs typeface="Calibri"/>
              </a:rPr>
              <a:t>hermo</a:t>
            </a:r>
            <a:r>
              <a:rPr sz="1950" spc="-38" dirty="0">
                <a:latin typeface="Calibri"/>
                <a:cs typeface="Calibri"/>
              </a:rPr>
              <a:t>s</a:t>
            </a:r>
            <a:r>
              <a:rPr sz="1950" dirty="0">
                <a:latin typeface="Calibri"/>
                <a:cs typeface="Calibri"/>
              </a:rPr>
              <a:t>yphon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4" dirty="0">
                <a:latin typeface="Calibri"/>
                <a:cs typeface="Calibri"/>
              </a:rPr>
              <a:t>(b)</a:t>
            </a:r>
            <a:r>
              <a:rPr sz="1950" spc="-41" dirty="0">
                <a:latin typeface="Calibri"/>
                <a:cs typeface="Calibri"/>
              </a:rPr>
              <a:t>E</a:t>
            </a:r>
            <a:r>
              <a:rPr sz="1950" spc="-30" dirty="0">
                <a:latin typeface="Calibri"/>
                <a:cs typeface="Calibri"/>
              </a:rPr>
              <a:t>v</a:t>
            </a:r>
            <a:r>
              <a:rPr sz="1950" dirty="0">
                <a:latin typeface="Calibri"/>
                <a:cs typeface="Calibri"/>
              </a:rPr>
              <a:t>apo</a:t>
            </a:r>
            <a:r>
              <a:rPr sz="1950" spc="-38" dirty="0">
                <a:latin typeface="Calibri"/>
                <a:cs typeface="Calibri"/>
              </a:rPr>
              <a:t>r</a:t>
            </a:r>
            <a:r>
              <a:rPr sz="1950" spc="-19" dirty="0">
                <a:latin typeface="Calibri"/>
                <a:cs typeface="Calibri"/>
              </a:rPr>
              <a:t>a</a:t>
            </a:r>
            <a:r>
              <a:rPr sz="1950" dirty="0">
                <a:latin typeface="Calibri"/>
                <a:cs typeface="Calibri"/>
              </a:rPr>
              <a:t>ti</a:t>
            </a:r>
            <a:r>
              <a:rPr sz="1950" spc="-15" dirty="0">
                <a:latin typeface="Calibri"/>
                <a:cs typeface="Calibri"/>
              </a:rPr>
              <a:t>v</a:t>
            </a:r>
            <a:r>
              <a:rPr sz="1950" dirty="0">
                <a:latin typeface="Calibri"/>
                <a:cs typeface="Calibri"/>
              </a:rPr>
              <a:t>e</a:t>
            </a:r>
            <a:r>
              <a:rPr sz="1950" spc="-68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</a:t>
            </a:r>
            <a:r>
              <a:rPr sz="1950" spc="-8" dirty="0">
                <a:latin typeface="Calibri"/>
                <a:cs typeface="Calibri"/>
              </a:rPr>
              <a:t>o</a:t>
            </a:r>
            <a:r>
              <a:rPr sz="1950" dirty="0">
                <a:latin typeface="Calibri"/>
                <a:cs typeface="Calibri"/>
              </a:rPr>
              <a:t>li</a:t>
            </a:r>
            <a:r>
              <a:rPr sz="1950" spc="-4" dirty="0">
                <a:latin typeface="Calibri"/>
                <a:cs typeface="Calibri"/>
              </a:rPr>
              <a:t>n</a:t>
            </a:r>
            <a:r>
              <a:rPr sz="1950" dirty="0">
                <a:latin typeface="Calibri"/>
                <a:cs typeface="Calibri"/>
              </a:rPr>
              <a:t>g</a:t>
            </a:r>
            <a:r>
              <a:rPr sz="1950" spc="-38" dirty="0">
                <a:latin typeface="Times New Roman"/>
                <a:cs typeface="Times New Roman"/>
              </a:rPr>
              <a:t> </a:t>
            </a:r>
            <a:r>
              <a:rPr sz="1950" spc="-38" dirty="0">
                <a:latin typeface="Calibri"/>
                <a:cs typeface="Calibri"/>
              </a:rPr>
              <a:t>s</a:t>
            </a:r>
            <a:r>
              <a:rPr sz="1950" spc="-23" dirty="0">
                <a:latin typeface="Calibri"/>
                <a:cs typeface="Calibri"/>
              </a:rPr>
              <a:t>y</a:t>
            </a:r>
            <a:r>
              <a:rPr sz="1950" spc="-19" dirty="0">
                <a:latin typeface="Calibri"/>
                <a:cs typeface="Calibri"/>
              </a:rPr>
              <a:t>st</a:t>
            </a:r>
            <a:r>
              <a:rPr sz="1950" dirty="0">
                <a:latin typeface="Calibri"/>
                <a:cs typeface="Calibri"/>
              </a:rPr>
              <a:t>em</a:t>
            </a:r>
          </a:p>
          <a:p>
            <a:pPr marL="736283">
              <a:spcBef>
                <a:spcPts val="153"/>
              </a:spcBef>
            </a:pPr>
            <a:r>
              <a:rPr sz="1950" spc="-4" dirty="0">
                <a:latin typeface="Calibri"/>
                <a:cs typeface="Calibri"/>
              </a:rPr>
              <a:t>(c</a:t>
            </a:r>
            <a:r>
              <a:rPr sz="1950" spc="4" dirty="0">
                <a:latin typeface="Calibri"/>
                <a:cs typeface="Calibri"/>
              </a:rPr>
              <a:t>)</a:t>
            </a:r>
            <a:r>
              <a:rPr sz="1950" spc="-26" dirty="0">
                <a:latin typeface="Calibri"/>
                <a:cs typeface="Calibri"/>
              </a:rPr>
              <a:t>F</a:t>
            </a:r>
            <a:r>
              <a:rPr sz="1950" spc="-4" dirty="0">
                <a:latin typeface="Calibri"/>
                <a:cs typeface="Calibri"/>
              </a:rPr>
              <a:t>o</a:t>
            </a:r>
            <a:r>
              <a:rPr sz="1950" spc="-30" dirty="0">
                <a:latin typeface="Calibri"/>
                <a:cs typeface="Calibri"/>
              </a:rPr>
              <a:t>r</a:t>
            </a:r>
            <a:r>
              <a:rPr sz="1950" dirty="0">
                <a:latin typeface="Calibri"/>
                <a:cs typeface="Calibri"/>
              </a:rPr>
              <a:t>ce</a:t>
            </a:r>
            <a:r>
              <a:rPr sz="1950" spc="-56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libri"/>
                <a:cs typeface="Calibri"/>
              </a:rPr>
              <a:t>ci</a:t>
            </a:r>
            <a:r>
              <a:rPr sz="1950" spc="-23" dirty="0">
                <a:latin typeface="Calibri"/>
                <a:cs typeface="Calibri"/>
              </a:rPr>
              <a:t>r</a:t>
            </a:r>
            <a:r>
              <a:rPr sz="1950" dirty="0">
                <a:latin typeface="Calibri"/>
                <a:cs typeface="Calibri"/>
              </a:rPr>
              <a:t>cul</a:t>
            </a:r>
            <a:r>
              <a:rPr sz="1950" spc="-15" dirty="0">
                <a:latin typeface="Calibri"/>
                <a:cs typeface="Calibri"/>
              </a:rPr>
              <a:t>a</a:t>
            </a:r>
            <a:r>
              <a:rPr sz="1950" dirty="0">
                <a:latin typeface="Calibri"/>
                <a:cs typeface="Calibri"/>
              </a:rPr>
              <a:t>ti</a:t>
            </a:r>
            <a:r>
              <a:rPr sz="1950" spc="-4" dirty="0">
                <a:latin typeface="Calibri"/>
                <a:cs typeface="Calibri"/>
              </a:rPr>
              <a:t>o</a:t>
            </a:r>
            <a:r>
              <a:rPr sz="1950" dirty="0">
                <a:latin typeface="Calibri"/>
                <a:cs typeface="Calibri"/>
              </a:rPr>
              <a:t>n</a:t>
            </a:r>
            <a:r>
              <a:rPr sz="1950" spc="-56" dirty="0">
                <a:latin typeface="Times New Roman"/>
                <a:cs typeface="Times New Roman"/>
              </a:rPr>
              <a:t> </a:t>
            </a:r>
            <a:r>
              <a:rPr sz="1950" spc="-19" dirty="0">
                <a:latin typeface="Calibri"/>
                <a:cs typeface="Calibri"/>
              </a:rPr>
              <a:t>c</a:t>
            </a:r>
            <a:r>
              <a:rPr sz="1950" spc="-4" dirty="0">
                <a:latin typeface="Calibri"/>
                <a:cs typeface="Calibri"/>
              </a:rPr>
              <a:t>o</a:t>
            </a:r>
            <a:r>
              <a:rPr sz="1950" spc="-8" dirty="0">
                <a:latin typeface="Calibri"/>
                <a:cs typeface="Calibri"/>
              </a:rPr>
              <a:t>o</a:t>
            </a:r>
            <a:r>
              <a:rPr sz="1950" dirty="0">
                <a:latin typeface="Calibri"/>
                <a:cs typeface="Calibri"/>
              </a:rPr>
              <a:t>li</a:t>
            </a:r>
            <a:r>
              <a:rPr sz="1950" spc="-4" dirty="0">
                <a:latin typeface="Calibri"/>
                <a:cs typeface="Calibri"/>
              </a:rPr>
              <a:t>n</a:t>
            </a:r>
            <a:r>
              <a:rPr sz="1950" dirty="0">
                <a:latin typeface="Calibri"/>
                <a:cs typeface="Calibri"/>
              </a:rPr>
              <a:t>g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spc="-38" dirty="0">
                <a:latin typeface="Calibri"/>
                <a:cs typeface="Calibri"/>
              </a:rPr>
              <a:t>s</a:t>
            </a:r>
            <a:r>
              <a:rPr sz="1950" spc="-23" dirty="0">
                <a:latin typeface="Calibri"/>
                <a:cs typeface="Calibri"/>
              </a:rPr>
              <a:t>y</a:t>
            </a:r>
            <a:r>
              <a:rPr sz="1950" spc="-19" dirty="0">
                <a:latin typeface="Calibri"/>
                <a:cs typeface="Calibri"/>
              </a:rPr>
              <a:t>st</a:t>
            </a:r>
            <a:r>
              <a:rPr sz="1950" dirty="0">
                <a:latin typeface="Calibri"/>
                <a:cs typeface="Calibri"/>
              </a:rPr>
              <a:t>em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331721" y="5640706"/>
            <a:ext cx="2194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/>
              <a:t>11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/>
              <a:t>Fe</a:t>
            </a:r>
            <a:r>
              <a:rPr spc="-4" dirty="0"/>
              <a:t>bruary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4" dirty="0"/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/>
            <a:fld id="{81D60167-4931-47E6-BA6A-407CBD079E47}" type="slidenum">
              <a:rPr spc="-4" dirty="0"/>
              <a:pPr marL="66675"/>
              <a:t>45</a:t>
            </a:fld>
            <a:endParaRPr spc="-4" dirty="0"/>
          </a:p>
        </p:txBody>
      </p:sp>
    </p:spTree>
    <p:extLst>
      <p:ext uri="{BB962C8B-B14F-4D97-AF65-F5344CB8AC3E}">
        <p14:creationId xmlns:p14="http://schemas.microsoft.com/office/powerpoint/2010/main" val="765197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914" y="609600"/>
            <a:ext cx="7681685" cy="905441"/>
          </a:xfrm>
          <a:prstGeom prst="rect">
            <a:avLst/>
          </a:prstGeom>
        </p:spPr>
        <p:txBody>
          <a:bodyPr vert="horz" wrap="square" lIns="0" tIns="409004" rIns="0" bIns="0" rtlCol="0">
            <a:spAutoFit/>
          </a:bodyPr>
          <a:lstStyle/>
          <a:p>
            <a:pPr marL="9525"/>
            <a:r>
              <a:rPr sz="3200" spc="-4" dirty="0"/>
              <a:t>AI</a:t>
            </a:r>
            <a:r>
              <a:rPr sz="3200" dirty="0"/>
              <a:t>R</a:t>
            </a:r>
            <a:r>
              <a:rPr sz="3200" spc="-64" dirty="0"/>
              <a:t> </a:t>
            </a:r>
            <a:r>
              <a:rPr sz="3200" spc="-30" dirty="0"/>
              <a:t>C</a:t>
            </a:r>
            <a:r>
              <a:rPr sz="3200" spc="-4" dirty="0"/>
              <a:t>OOLE</a:t>
            </a:r>
            <a:r>
              <a:rPr sz="3200" dirty="0"/>
              <a:t>D</a:t>
            </a:r>
            <a:r>
              <a:rPr sz="3200" spc="-60" dirty="0"/>
              <a:t> </a:t>
            </a:r>
            <a:r>
              <a:rPr sz="3200" spc="-30" dirty="0"/>
              <a:t>S</a:t>
            </a:r>
            <a:r>
              <a:rPr sz="3200" spc="-19" dirty="0"/>
              <a:t>Y</a:t>
            </a:r>
            <a:r>
              <a:rPr sz="3200" spc="-30" dirty="0"/>
              <a:t>S</a:t>
            </a:r>
            <a:r>
              <a:rPr sz="3200" spc="-23" dirty="0"/>
              <a:t>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404" y="2422709"/>
            <a:ext cx="5520213" cy="3949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4" dirty="0" smtClean="0">
                <a:latin typeface="Calibri"/>
                <a:cs typeface="Calibri"/>
              </a:rPr>
              <a:t>*</a:t>
            </a:r>
            <a:r>
              <a:rPr sz="2000" spc="-4" dirty="0" smtClean="0">
                <a:latin typeface="Calibri"/>
                <a:cs typeface="Calibri"/>
              </a:rPr>
              <a:t>Th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38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eng</a:t>
            </a:r>
            <a:r>
              <a:rPr sz="2000" spc="-4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3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</a:t>
            </a:r>
            <a:r>
              <a:rPr sz="2000" spc="-19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6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ou</a:t>
            </a:r>
            <a:r>
              <a:rPr sz="2000" spc="-23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lang="en-US" sz="2000" spc="-41" dirty="0" smtClean="0">
                <a:latin typeface="Times New Roman"/>
                <a:cs typeface="Times New Roman"/>
              </a:rPr>
              <a:t> </a:t>
            </a:r>
          </a:p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41" dirty="0">
                <a:latin typeface="Times New Roman"/>
                <a:cs typeface="Times New Roman"/>
              </a:rPr>
              <a:t> </a:t>
            </a:r>
            <a:r>
              <a:rPr lang="en-US" sz="2000" spc="-41" dirty="0" smtClean="0">
                <a:latin typeface="Times New Roman"/>
                <a:cs typeface="Times New Roman"/>
              </a:rPr>
              <a:t>   </a:t>
            </a:r>
            <a:r>
              <a:rPr sz="2000" spc="-4" dirty="0" smtClean="0">
                <a:latin typeface="Calibri"/>
                <a:cs typeface="Calibri"/>
              </a:rPr>
              <a:t>per</a:t>
            </a:r>
            <a:r>
              <a:rPr sz="2000" spc="4" dirty="0" smtClean="0">
                <a:latin typeface="Calibri"/>
                <a:cs typeface="Calibri"/>
              </a:rPr>
              <a:t>im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26" dirty="0" smtClean="0">
                <a:latin typeface="Calibri"/>
                <a:cs typeface="Calibri"/>
              </a:rPr>
              <a:t>t</a:t>
            </a:r>
            <a:r>
              <a:rPr sz="2000" dirty="0" smtClean="0">
                <a:latin typeface="Calibri"/>
                <a:cs typeface="Calibri"/>
              </a:rPr>
              <a:t>er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lang="en-US" sz="2000" spc="-49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the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11" dirty="0" smtClean="0">
                <a:latin typeface="Calibri"/>
                <a:cs typeface="Calibri"/>
              </a:rPr>
              <a:t>e</a:t>
            </a:r>
            <a:r>
              <a:rPr sz="2000" spc="-8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gi</a:t>
            </a:r>
            <a:r>
              <a:rPr sz="2000" spc="-15" dirty="0" smtClean="0">
                <a:latin typeface="Calibri"/>
                <a:cs typeface="Calibri"/>
              </a:rPr>
              <a:t>n</a:t>
            </a:r>
            <a:r>
              <a:rPr sz="2000" spc="-8" dirty="0" smtClean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15" dirty="0" smtClean="0">
                <a:latin typeface="Calibri"/>
                <a:cs typeface="Calibri"/>
              </a:rPr>
              <a:t>*</a:t>
            </a:r>
            <a:r>
              <a:rPr sz="2000" spc="-15" dirty="0" smtClean="0">
                <a:latin typeface="Calibri"/>
                <a:cs typeface="Calibri"/>
              </a:rPr>
              <a:t>H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a</a:t>
            </a:r>
            <a:r>
              <a:rPr sz="2000" spc="-8" dirty="0" smtClean="0">
                <a:latin typeface="Calibri"/>
                <a:cs typeface="Calibri"/>
              </a:rPr>
              <a:t>t</a:t>
            </a:r>
            <a:r>
              <a:rPr sz="2000" spc="-56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Calibri"/>
                <a:cs typeface="Calibri"/>
              </a:rPr>
              <a:t>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9" dirty="0">
                <a:latin typeface="Calibri"/>
                <a:cs typeface="Calibri"/>
              </a:rPr>
              <a:t>s</a:t>
            </a:r>
            <a:r>
              <a:rPr sz="2000" spc="-49" dirty="0">
                <a:latin typeface="Calibri"/>
                <a:cs typeface="Calibri"/>
              </a:rPr>
              <a:t>f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4" dirty="0">
                <a:latin typeface="Calibri"/>
                <a:cs typeface="Calibri"/>
              </a:rPr>
              <a:t>r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-11" dirty="0">
                <a:latin typeface="Calibri"/>
                <a:cs typeface="Calibri"/>
              </a:rPr>
              <a:t>ed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f</a:t>
            </a:r>
            <a:r>
              <a:rPr sz="2000" spc="-38" dirty="0">
                <a:latin typeface="Calibri"/>
                <a:cs typeface="Calibri"/>
              </a:rPr>
              <a:t>r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tmosph</a:t>
            </a:r>
            <a:r>
              <a:rPr sz="2000" spc="4" dirty="0">
                <a:latin typeface="Calibri"/>
                <a:cs typeface="Calibri"/>
              </a:rPr>
              <a:t>e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e.</a:t>
            </a:r>
          </a:p>
          <a:p>
            <a:pPr marL="9525" marR="924878">
              <a:spcBef>
                <a:spcPts val="746"/>
              </a:spcBef>
            </a:pPr>
            <a:r>
              <a:rPr sz="2000" b="1" u="heavy" dirty="0">
                <a:latin typeface="Calibri"/>
                <a:cs typeface="Calibri"/>
              </a:rPr>
              <a:t> </a:t>
            </a:r>
            <a:r>
              <a:rPr sz="2000" b="1" u="heavy" spc="-49" dirty="0"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latin typeface="Calibri"/>
                <a:cs typeface="Calibri"/>
              </a:rPr>
              <a:t>H</a:t>
            </a:r>
            <a:r>
              <a:rPr sz="2000" b="1" u="heavy" spc="-30" dirty="0">
                <a:latin typeface="Calibri"/>
                <a:cs typeface="Calibri"/>
              </a:rPr>
              <a:t>E</a:t>
            </a:r>
            <a:r>
              <a:rPr sz="2000" b="1" u="heavy" spc="-158" dirty="0">
                <a:latin typeface="Calibri"/>
                <a:cs typeface="Calibri"/>
              </a:rPr>
              <a:t>A</a:t>
            </a:r>
            <a:r>
              <a:rPr sz="2000" b="1" u="heavy" dirty="0">
                <a:latin typeface="Calibri"/>
                <a:cs typeface="Calibri"/>
              </a:rPr>
              <a:t>T</a:t>
            </a:r>
            <a:r>
              <a:rPr sz="2000" b="1" u="heavy" spc="-11" dirty="0">
                <a:latin typeface="Calibri"/>
                <a:cs typeface="Calibri"/>
              </a:rPr>
              <a:t> DISSIPI</a:t>
            </a:r>
            <a:r>
              <a:rPr sz="2000" b="1" u="heavy" spc="-158" dirty="0">
                <a:latin typeface="Calibri"/>
                <a:cs typeface="Calibri"/>
              </a:rPr>
              <a:t>A</a:t>
            </a:r>
            <a:r>
              <a:rPr sz="2000" b="1" u="heavy" spc="-15" dirty="0">
                <a:latin typeface="Calibri"/>
                <a:cs typeface="Calibri"/>
              </a:rPr>
              <a:t>TING</a:t>
            </a:r>
            <a:r>
              <a:rPr sz="2000" b="1" u="heavy" spc="-8" dirty="0">
                <a:latin typeface="Calibri"/>
                <a:cs typeface="Calibri"/>
              </a:rPr>
              <a:t> </a:t>
            </a:r>
            <a:r>
              <a:rPr sz="2000" b="1" u="heavy" spc="-4" dirty="0">
                <a:latin typeface="Calibri"/>
                <a:cs typeface="Calibri"/>
              </a:rPr>
              <a:t>CA</a:t>
            </a:r>
            <a:r>
              <a:rPr sz="2000" b="1" u="heavy" spc="-131" dirty="0">
                <a:latin typeface="Calibri"/>
                <a:cs typeface="Calibri"/>
              </a:rPr>
              <a:t>P</a:t>
            </a:r>
            <a:r>
              <a:rPr sz="2000" b="1" u="heavy" spc="-34" dirty="0">
                <a:latin typeface="Calibri"/>
                <a:cs typeface="Calibri"/>
              </a:rPr>
              <a:t>A</a:t>
            </a:r>
            <a:r>
              <a:rPr sz="2000" b="1" u="heavy" spc="-15" dirty="0">
                <a:latin typeface="Calibri"/>
                <a:cs typeface="Calibri"/>
              </a:rPr>
              <a:t>CITY</a:t>
            </a:r>
            <a:r>
              <a:rPr sz="2000" b="1" u="heavy" spc="4" dirty="0">
                <a:latin typeface="Calibri"/>
                <a:cs typeface="Calibri"/>
              </a:rPr>
              <a:t> </a:t>
            </a:r>
            <a:r>
              <a:rPr sz="2000" b="1" u="heavy" spc="-15" dirty="0">
                <a:latin typeface="Calibri"/>
                <a:cs typeface="Calibri"/>
              </a:rPr>
              <a:t>DEPENDS</a:t>
            </a:r>
            <a:r>
              <a:rPr sz="2000" b="1" u="heavy" spc="4" dirty="0">
                <a:latin typeface="Calibri"/>
                <a:cs typeface="Calibri"/>
              </a:rPr>
              <a:t> </a:t>
            </a:r>
            <a:r>
              <a:rPr sz="2000" b="1" u="heavy" spc="-19" dirty="0">
                <a:latin typeface="Calibri"/>
                <a:cs typeface="Calibri"/>
              </a:rPr>
              <a:t>ON</a:t>
            </a:r>
            <a:r>
              <a:rPr sz="2000" b="1" u="heavy" dirty="0">
                <a:latin typeface="Calibri"/>
                <a:cs typeface="Calibri"/>
              </a:rPr>
              <a:t> </a:t>
            </a:r>
            <a:r>
              <a:rPr sz="2000" b="1" u="heavy" spc="-15" dirty="0" smtClean="0">
                <a:latin typeface="Calibri"/>
                <a:cs typeface="Calibri"/>
              </a:rPr>
              <a:t>THE</a:t>
            </a:r>
            <a:r>
              <a:rPr sz="2000" b="1" spc="-11" dirty="0" smtClean="0">
                <a:latin typeface="Times New Roman"/>
                <a:cs typeface="Times New Roman"/>
              </a:rPr>
              <a:t> </a:t>
            </a:r>
            <a:r>
              <a:rPr sz="2000" b="1" u="heavy" spc="-19" dirty="0">
                <a:latin typeface="Calibri"/>
                <a:cs typeface="Calibri"/>
              </a:rPr>
              <a:t>F</a:t>
            </a:r>
            <a:r>
              <a:rPr sz="2000" b="1" u="heavy" spc="-15" dirty="0">
                <a:latin typeface="Calibri"/>
                <a:cs typeface="Calibri"/>
              </a:rPr>
              <a:t>OL</a:t>
            </a:r>
            <a:r>
              <a:rPr sz="2000" b="1" u="heavy" spc="-34" dirty="0">
                <a:latin typeface="Calibri"/>
                <a:cs typeface="Calibri"/>
              </a:rPr>
              <a:t>L</a:t>
            </a:r>
            <a:r>
              <a:rPr sz="2000" b="1" u="heavy" spc="-23" dirty="0">
                <a:latin typeface="Calibri"/>
                <a:cs typeface="Calibri"/>
              </a:rPr>
              <a:t>O</a:t>
            </a:r>
            <a:r>
              <a:rPr sz="2000" b="1" u="heavy" spc="-15" dirty="0">
                <a:latin typeface="Calibri"/>
                <a:cs typeface="Calibri"/>
              </a:rPr>
              <a:t>WIN</a:t>
            </a:r>
            <a:r>
              <a:rPr sz="2000" b="1" u="heavy" spc="-23" dirty="0">
                <a:latin typeface="Calibri"/>
                <a:cs typeface="Calibri"/>
              </a:rPr>
              <a:t>G</a:t>
            </a:r>
            <a:r>
              <a:rPr sz="2000" b="1" u="heavy" spc="-8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403860" indent="-394335">
              <a:spcBef>
                <a:spcPts val="746"/>
              </a:spcBef>
              <a:buClr>
                <a:srgbClr val="FFFFFF"/>
              </a:buClr>
              <a:buFont typeface="Calibri"/>
              <a:buAutoNum type="arabicPeriod"/>
              <a:tabLst>
                <a:tab pos="404336" algn="l"/>
              </a:tabLst>
            </a:pPr>
            <a:r>
              <a:rPr lang="en-US" sz="2000" spc="-4" dirty="0" smtClean="0">
                <a:latin typeface="Calibri"/>
                <a:cs typeface="Calibri"/>
              </a:rPr>
              <a:t>1.</a:t>
            </a:r>
            <a:r>
              <a:rPr sz="2000" spc="-4" dirty="0" smtClean="0">
                <a:latin typeface="Calibri"/>
                <a:cs typeface="Calibri"/>
              </a:rPr>
              <a:t>Shap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49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1" dirty="0">
                <a:latin typeface="Calibri"/>
                <a:cs typeface="Calibri"/>
              </a:rPr>
              <a:t>z</a:t>
            </a:r>
            <a:r>
              <a:rPr sz="2000" spc="-11" dirty="0">
                <a:latin typeface="Calibri"/>
                <a:cs typeface="Calibri"/>
              </a:rPr>
              <a:t>e</a:t>
            </a:r>
            <a:r>
              <a:rPr sz="2000" spc="-5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spac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ns.</a:t>
            </a:r>
            <a:endParaRPr sz="2000" dirty="0">
              <a:latin typeface="Calibri"/>
              <a:cs typeface="Calibri"/>
            </a:endParaRPr>
          </a:p>
          <a:p>
            <a:pPr marL="403860" indent="-394335">
              <a:spcBef>
                <a:spcPts val="754"/>
              </a:spcBef>
              <a:buClr>
                <a:srgbClr val="FFFFFF"/>
              </a:buClr>
              <a:buFont typeface="Calibri"/>
              <a:buAutoNum type="arabicPeriod"/>
              <a:tabLst>
                <a:tab pos="404336" algn="l"/>
              </a:tabLst>
            </a:pPr>
            <a:r>
              <a:rPr lang="en-US" sz="2000" spc="-98" dirty="0" smtClean="0">
                <a:latin typeface="Calibri"/>
                <a:cs typeface="Calibri"/>
              </a:rPr>
              <a:t>2.</a:t>
            </a:r>
            <a:r>
              <a:rPr sz="2000" spc="-98" dirty="0" smtClean="0">
                <a:latin typeface="Calibri"/>
                <a:cs typeface="Calibri"/>
              </a:rPr>
              <a:t>V</a:t>
            </a:r>
            <a:r>
              <a:rPr sz="2000" dirty="0" smtClean="0">
                <a:latin typeface="Calibri"/>
                <a:cs typeface="Calibri"/>
              </a:rPr>
              <a:t>el</a:t>
            </a:r>
            <a:r>
              <a:rPr sz="2000" spc="-4" dirty="0" smtClean="0">
                <a:latin typeface="Calibri"/>
                <a:cs typeface="Calibri"/>
              </a:rPr>
              <a:t>oc</a:t>
            </a:r>
            <a:r>
              <a:rPr sz="2000" dirty="0" smtClean="0">
                <a:latin typeface="Calibri"/>
                <a:cs typeface="Calibri"/>
              </a:rPr>
              <a:t>i</a:t>
            </a:r>
            <a:r>
              <a:rPr sz="2000" spc="-8" dirty="0" smtClean="0">
                <a:latin typeface="Calibri"/>
                <a:cs typeface="Calibri"/>
              </a:rPr>
              <a:t>ty</a:t>
            </a:r>
            <a:r>
              <a:rPr sz="2000" spc="-49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amou</a:t>
            </a:r>
            <a:r>
              <a:rPr sz="2000" spc="-23" dirty="0">
                <a:latin typeface="Calibri"/>
                <a:cs typeface="Calibri"/>
              </a:rPr>
              <a:t>n</a:t>
            </a:r>
            <a:r>
              <a:rPr sz="2000" spc="-8" dirty="0">
                <a:latin typeface="Calibri"/>
                <a:cs typeface="Calibri"/>
              </a:rPr>
              <a:t>t</a:t>
            </a:r>
            <a:r>
              <a:rPr sz="2000" spc="-56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the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8" dirty="0">
                <a:latin typeface="Calibri"/>
                <a:cs typeface="Calibri"/>
              </a:rPr>
              <a:t>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Calibri"/>
                <a:cs typeface="Calibri"/>
              </a:rPr>
              <a:t>s</a:t>
            </a:r>
            <a:r>
              <a:rPr sz="2000" spc="-8" dirty="0">
                <a:latin typeface="Calibri"/>
                <a:cs typeface="Calibri"/>
              </a:rPr>
              <a:t>t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-11" dirty="0">
                <a:latin typeface="Calibri"/>
                <a:cs typeface="Calibri"/>
              </a:rPr>
              <a:t>eam</a:t>
            </a:r>
            <a:r>
              <a:rPr sz="2000" spc="-6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wi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Calibri"/>
                <a:cs typeface="Calibri"/>
              </a:rPr>
              <a:t>o</a:t>
            </a:r>
            <a:r>
              <a:rPr sz="2000" spc="-34" dirty="0">
                <a:latin typeface="Calibri"/>
                <a:cs typeface="Calibri"/>
              </a:rPr>
              <a:t>v</a:t>
            </a:r>
            <a:r>
              <a:rPr sz="2000" spc="-11" dirty="0">
                <a:latin typeface="Calibri"/>
                <a:cs typeface="Calibri"/>
              </a:rPr>
              <a:t>er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-11" dirty="0" smtClean="0">
                <a:latin typeface="Calibri"/>
                <a:cs typeface="Calibri"/>
              </a:rPr>
              <a:t>the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f</a:t>
            </a:r>
            <a:r>
              <a:rPr sz="2000" dirty="0" smtClean="0">
                <a:latin typeface="Calibri"/>
                <a:cs typeface="Calibri"/>
              </a:rPr>
              <a:t>i</a:t>
            </a:r>
            <a:r>
              <a:rPr sz="2000" spc="-4" dirty="0" smtClean="0">
                <a:latin typeface="Calibri"/>
                <a:cs typeface="Calibri"/>
              </a:rPr>
              <a:t>ns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746"/>
              </a:spcBef>
              <a:tabLst>
                <a:tab pos="403860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3.</a:t>
            </a:r>
            <a:r>
              <a:rPr sz="2000" spc="-169" dirty="0" smtClean="0">
                <a:latin typeface="Calibri"/>
                <a:cs typeface="Calibri"/>
              </a:rPr>
              <a:t>T</a:t>
            </a:r>
            <a:r>
              <a:rPr sz="2000" spc="-11" dirty="0" smtClean="0">
                <a:latin typeface="Calibri"/>
                <a:cs typeface="Calibri"/>
              </a:rPr>
              <a:t>emp</a:t>
            </a:r>
            <a:r>
              <a:rPr sz="2000" spc="-8" dirty="0" smtClean="0">
                <a:latin typeface="Calibri"/>
                <a:cs typeface="Calibri"/>
              </a:rPr>
              <a:t>e</a:t>
            </a:r>
            <a:r>
              <a:rPr sz="2000" spc="-41" dirty="0" smtClean="0">
                <a:latin typeface="Calibri"/>
                <a:cs typeface="Calibri"/>
              </a:rPr>
              <a:t>r</a:t>
            </a:r>
            <a:r>
              <a:rPr sz="2000" spc="-19" dirty="0" smtClean="0">
                <a:latin typeface="Calibri"/>
                <a:cs typeface="Calibri"/>
              </a:rPr>
              <a:t>a</a:t>
            </a:r>
            <a:r>
              <a:rPr sz="2000" spc="-11" dirty="0" smtClean="0">
                <a:latin typeface="Calibri"/>
                <a:cs typeface="Calibri"/>
              </a:rPr>
              <a:t>tu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-11" dirty="0" smtClean="0">
                <a:latin typeface="Calibri"/>
                <a:cs typeface="Calibri"/>
              </a:rPr>
              <a:t>e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c</a:t>
            </a:r>
            <a:r>
              <a:rPr sz="2000" spc="-8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li</a:t>
            </a:r>
            <a:r>
              <a:rPr sz="2000" spc="-15" dirty="0">
                <a:latin typeface="Calibri"/>
                <a:cs typeface="Calibri"/>
              </a:rPr>
              <a:t>nde</a:t>
            </a:r>
            <a:r>
              <a:rPr sz="2000" spc="-8" dirty="0">
                <a:latin typeface="Calibri"/>
                <a:cs typeface="Calibri"/>
              </a:rPr>
              <a:t>r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Calibri"/>
                <a:cs typeface="Calibri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</a:p>
          <a:p>
            <a:pPr marL="9525">
              <a:spcBef>
                <a:spcPts val="746"/>
              </a:spcBef>
              <a:tabLst>
                <a:tab pos="403860" algn="l"/>
              </a:tabLst>
            </a:pP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-45" dirty="0" smtClean="0">
                <a:latin typeface="Times New Roman"/>
                <a:cs typeface="Times New Roman"/>
              </a:rPr>
              <a:t>          </a:t>
            </a:r>
            <a:r>
              <a:rPr sz="2000" spc="-26" dirty="0" smtClean="0">
                <a:latin typeface="Calibri"/>
                <a:cs typeface="Calibri"/>
              </a:rPr>
              <a:t>c</a:t>
            </a:r>
            <a:r>
              <a:rPr sz="2000" spc="-4" dirty="0" smtClean="0">
                <a:latin typeface="Calibri"/>
                <a:cs typeface="Calibri"/>
              </a:rPr>
              <a:t>o</a:t>
            </a:r>
            <a:r>
              <a:rPr sz="2000" spc="-11" dirty="0" smtClean="0">
                <a:latin typeface="Calibri"/>
                <a:cs typeface="Calibri"/>
              </a:rPr>
              <a:t>o</a:t>
            </a:r>
            <a:r>
              <a:rPr sz="2000" dirty="0" smtClean="0">
                <a:latin typeface="Calibri"/>
                <a:cs typeface="Calibri"/>
              </a:rPr>
              <a:t>li</a:t>
            </a:r>
            <a:r>
              <a:rPr sz="2000" spc="-4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g</a:t>
            </a:r>
            <a:r>
              <a:rPr sz="2000" spc="-56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8" dirty="0">
                <a:latin typeface="Calibri"/>
                <a:cs typeface="Calibri"/>
              </a:rPr>
              <a:t>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3617" y="1905000"/>
            <a:ext cx="2922367" cy="3968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23762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492" y="611188"/>
            <a:ext cx="8214508" cy="843885"/>
          </a:xfrm>
          <a:prstGeom prst="rect">
            <a:avLst/>
          </a:prstGeom>
        </p:spPr>
        <p:txBody>
          <a:bodyPr vert="horz" wrap="square" lIns="0" tIns="409004" rIns="0" bIns="0" rtlCol="0">
            <a:spAutoFit/>
          </a:bodyPr>
          <a:lstStyle/>
          <a:p>
            <a:pPr marL="9525"/>
            <a:r>
              <a:rPr sz="2800" dirty="0"/>
              <a:t>MERI</a:t>
            </a:r>
            <a:r>
              <a:rPr sz="2800" spc="-15" dirty="0"/>
              <a:t>TS</a:t>
            </a:r>
            <a:r>
              <a:rPr sz="2800" spc="-83" dirty="0"/>
              <a:t> </a:t>
            </a:r>
            <a:r>
              <a:rPr sz="2800" spc="-4" dirty="0"/>
              <a:t>AN</a:t>
            </a:r>
            <a:r>
              <a:rPr sz="2800" dirty="0"/>
              <a:t>D</a:t>
            </a:r>
            <a:r>
              <a:rPr sz="2800" spc="-64" dirty="0"/>
              <a:t> </a:t>
            </a:r>
            <a:r>
              <a:rPr sz="2800" spc="-15" dirty="0"/>
              <a:t>DEMERITS</a:t>
            </a:r>
            <a:r>
              <a:rPr sz="2800" spc="-94" dirty="0"/>
              <a:t> </a:t>
            </a:r>
            <a:r>
              <a:rPr sz="2800" spc="-4" dirty="0"/>
              <a:t>O</a:t>
            </a:r>
            <a:r>
              <a:rPr sz="2800" dirty="0"/>
              <a:t>F</a:t>
            </a:r>
            <a:r>
              <a:rPr sz="2800" spc="-75" dirty="0"/>
              <a:t> </a:t>
            </a:r>
            <a:r>
              <a:rPr sz="2800" spc="-4" dirty="0"/>
              <a:t>AI</a:t>
            </a:r>
            <a:r>
              <a:rPr sz="2800" dirty="0"/>
              <a:t>R</a:t>
            </a:r>
            <a:r>
              <a:rPr sz="2800" spc="-64" dirty="0"/>
              <a:t> </a:t>
            </a:r>
            <a:r>
              <a:rPr sz="2800" spc="-30" dirty="0"/>
              <a:t>C</a:t>
            </a:r>
            <a:r>
              <a:rPr sz="2800" spc="-4" dirty="0"/>
              <a:t>OOLING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432" y="2639089"/>
            <a:ext cx="134416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spc="-15" dirty="0">
                <a:latin typeface="Calibri"/>
                <a:cs typeface="Calibri"/>
              </a:rPr>
              <a:t>MER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405" y="3518101"/>
            <a:ext cx="3580924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4" dirty="0" smtClean="0">
                <a:latin typeface="Calibri"/>
                <a:cs typeface="Calibri"/>
              </a:rPr>
              <a:t>1.</a:t>
            </a:r>
            <a:r>
              <a:rPr sz="2000" spc="-4" dirty="0" smtClean="0">
                <a:latin typeface="Calibri"/>
                <a:cs typeface="Calibri"/>
              </a:rPr>
              <a:t>Eng</a:t>
            </a:r>
            <a:r>
              <a:rPr sz="2000" dirty="0" smtClean="0">
                <a:latin typeface="Calibri"/>
                <a:cs typeface="Calibri"/>
              </a:rPr>
              <a:t>i</a:t>
            </a:r>
            <a:r>
              <a:rPr sz="2000" spc="-11" dirty="0" smtClean="0">
                <a:latin typeface="Calibri"/>
                <a:cs typeface="Calibri"/>
              </a:rPr>
              <a:t>n</a:t>
            </a:r>
            <a:r>
              <a:rPr sz="2000" spc="-8" dirty="0" smtClean="0">
                <a:latin typeface="Calibri"/>
                <a:cs typeface="Calibri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eig</a:t>
            </a:r>
            <a:r>
              <a:rPr sz="2000" spc="-8" dirty="0">
                <a:latin typeface="Calibri"/>
                <a:cs typeface="Calibri"/>
              </a:rPr>
              <a:t>ht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8" dirty="0">
                <a:latin typeface="Calibri"/>
                <a:cs typeface="Calibri"/>
              </a:rPr>
              <a:t>ed</a:t>
            </a:r>
            <a:r>
              <a:rPr sz="2000" spc="-4" dirty="0">
                <a:latin typeface="Calibri"/>
                <a:cs typeface="Calibri"/>
              </a:rPr>
              <a:t>uced.</a:t>
            </a:r>
            <a:endParaRPr sz="2000" dirty="0">
              <a:latin typeface="Calibri"/>
              <a:cs typeface="Calibri"/>
            </a:endParaRPr>
          </a:p>
          <a:p>
            <a:pPr marL="224314" indent="-214789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4" dirty="0" smtClean="0">
                <a:latin typeface="Calibri"/>
                <a:cs typeface="Calibri"/>
              </a:rPr>
              <a:t>2.</a:t>
            </a:r>
            <a:r>
              <a:rPr sz="2000" spc="-4" dirty="0" smtClean="0">
                <a:latin typeface="Calibri"/>
                <a:cs typeface="Calibri"/>
              </a:rPr>
              <a:t>Ch</a:t>
            </a:r>
            <a:r>
              <a:rPr sz="2000" spc="4" dirty="0" smtClean="0">
                <a:latin typeface="Calibri"/>
                <a:cs typeface="Calibri"/>
              </a:rPr>
              <a:t>e</a:t>
            </a:r>
            <a:r>
              <a:rPr sz="2000" spc="-8" dirty="0" smtClean="0">
                <a:latin typeface="Calibri"/>
                <a:cs typeface="Calibri"/>
              </a:rPr>
              <a:t>ap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-8" dirty="0" smtClean="0">
                <a:latin typeface="Calibri"/>
                <a:cs typeface="Calibri"/>
              </a:rPr>
              <a:t>r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m</a:t>
            </a:r>
            <a:r>
              <a:rPr sz="2000" spc="-4" dirty="0">
                <a:latin typeface="Calibri"/>
                <a:cs typeface="Calibri"/>
              </a:rPr>
              <a:t>an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6" dirty="0">
                <a:latin typeface="Calibri"/>
                <a:cs typeface="Calibri"/>
              </a:rPr>
              <a:t>f</a:t>
            </a:r>
            <a:r>
              <a:rPr sz="2000" spc="-8" dirty="0">
                <a:latin typeface="Calibri"/>
                <a:cs typeface="Calibri"/>
              </a:rPr>
              <a:t>ac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4" dirty="0">
                <a:latin typeface="Calibri"/>
                <a:cs typeface="Calibri"/>
              </a:rPr>
              <a:t>u</a:t>
            </a:r>
            <a:r>
              <a:rPr sz="2000" spc="-19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e.</a:t>
            </a:r>
          </a:p>
          <a:p>
            <a:pPr marL="224314" indent="-214789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15" dirty="0" smtClean="0">
                <a:latin typeface="Calibri"/>
                <a:cs typeface="Calibri"/>
              </a:rPr>
              <a:t>3.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v</a:t>
            </a:r>
            <a:r>
              <a:rPr sz="2000" spc="-8" dirty="0" smtClean="0">
                <a:latin typeface="Calibri"/>
                <a:cs typeface="Calibri"/>
              </a:rPr>
              <a:t>e</a:t>
            </a:r>
            <a:r>
              <a:rPr sz="2000" spc="-38" dirty="0" smtClean="0">
                <a:latin typeface="Calibri"/>
                <a:cs typeface="Calibri"/>
              </a:rPr>
              <a:t>r</a:t>
            </a:r>
            <a:r>
              <a:rPr sz="2000" dirty="0" smtClean="0">
                <a:latin typeface="Calibri"/>
                <a:cs typeface="Calibri"/>
              </a:rPr>
              <a:t>all</a:t>
            </a:r>
            <a:r>
              <a:rPr sz="2000" spc="-41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z</a:t>
            </a:r>
            <a:r>
              <a:rPr sz="2000" spc="-8" dirty="0">
                <a:latin typeface="Calibri"/>
                <a:cs typeface="Calibri"/>
              </a:rPr>
              <a:t>e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-26" dirty="0">
                <a:latin typeface="Calibri"/>
                <a:cs typeface="Calibri"/>
              </a:rPr>
              <a:t>r</a:t>
            </a:r>
            <a:r>
              <a:rPr sz="2000" spc="-8" dirty="0">
                <a:latin typeface="Calibri"/>
                <a:cs typeface="Calibri"/>
              </a:rPr>
              <a:t>ed</a:t>
            </a:r>
            <a:r>
              <a:rPr sz="2000" spc="-4" dirty="0">
                <a:latin typeface="Calibri"/>
                <a:cs typeface="Calibri"/>
              </a:rPr>
              <a:t>uced.</a:t>
            </a:r>
            <a:endParaRPr sz="2000" dirty="0">
              <a:latin typeface="Calibri"/>
              <a:cs typeface="Calibri"/>
            </a:endParaRP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dirty="0" smtClean="0">
                <a:latin typeface="Calibri"/>
                <a:cs typeface="Calibri"/>
              </a:rPr>
              <a:t>4.</a:t>
            </a:r>
            <a:r>
              <a:rPr sz="2000" spc="-15" dirty="0" smtClean="0">
                <a:latin typeface="Calibri"/>
                <a:cs typeface="Calibri"/>
              </a:rPr>
              <a:t>s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8" dirty="0" smtClean="0">
                <a:latin typeface="Calibri"/>
                <a:cs typeface="Calibri"/>
              </a:rPr>
              <a:t>ar</a:t>
            </a:r>
            <a:r>
              <a:rPr sz="2000" spc="-11" dirty="0" smtClean="0">
                <a:latin typeface="Calibri"/>
                <a:cs typeface="Calibri"/>
              </a:rPr>
              <a:t>t</a:t>
            </a:r>
            <a:r>
              <a:rPr sz="2000" spc="-4" dirty="0" smtClean="0">
                <a:latin typeface="Calibri"/>
                <a:cs typeface="Calibri"/>
              </a:rPr>
              <a:t>in</a:t>
            </a:r>
            <a:r>
              <a:rPr sz="2000" dirty="0" smtClean="0">
                <a:latin typeface="Calibri"/>
                <a:cs typeface="Calibri"/>
              </a:rPr>
              <a:t>g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po</a:t>
            </a:r>
            <a:r>
              <a:rPr sz="2000" spc="4" dirty="0">
                <a:latin typeface="Calibri"/>
                <a:cs typeface="Calibri"/>
              </a:rPr>
              <a:t>s</a:t>
            </a:r>
            <a:r>
              <a:rPr sz="2000" spc="-4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8" dirty="0">
                <a:latin typeface="Calibri"/>
                <a:cs typeface="Calibri"/>
              </a:rPr>
              <a:t>e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ev</a:t>
            </a:r>
            <a:r>
              <a:rPr sz="2000" spc="-8" dirty="0">
                <a:latin typeface="Calibri"/>
                <a:cs typeface="Calibri"/>
              </a:rPr>
              <a:t>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f</a:t>
            </a:r>
            <a:r>
              <a:rPr sz="2000" spc="-26" dirty="0">
                <a:latin typeface="Calibri"/>
                <a:cs typeface="Calibri"/>
              </a:rPr>
              <a:t>r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8" dirty="0">
                <a:latin typeface="Calibri"/>
                <a:cs typeface="Calibri"/>
              </a:rPr>
              <a:t>ty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-23" dirty="0">
                <a:latin typeface="Calibri"/>
                <a:cs typeface="Calibri"/>
              </a:rPr>
              <a:t>w</a:t>
            </a:r>
            <a:r>
              <a:rPr sz="2000" spc="-8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8" dirty="0">
                <a:latin typeface="Calibri"/>
                <a:cs typeface="Calibri"/>
              </a:rPr>
              <a:t>the</a:t>
            </a:r>
            <a:r>
              <a:rPr sz="2000" spc="-143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31724" y="2645471"/>
            <a:ext cx="17690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spc="-19" dirty="0">
                <a:latin typeface="Calibri"/>
                <a:cs typeface="Calibri"/>
              </a:rPr>
              <a:t>DEMER</a:t>
            </a:r>
            <a:r>
              <a:rPr sz="2400" spc="-4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6280" y="3520669"/>
            <a:ext cx="2882741" cy="132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11" dirty="0" smtClean="0">
                <a:latin typeface="Calibri"/>
                <a:cs typeface="Calibri"/>
              </a:rPr>
              <a:t>1.</a:t>
            </a:r>
            <a:r>
              <a:rPr sz="2000" spc="-11" dirty="0" smtClean="0">
                <a:latin typeface="Calibri"/>
                <a:cs typeface="Calibri"/>
              </a:rPr>
              <a:t>G</a:t>
            </a:r>
            <a:r>
              <a:rPr sz="2000" spc="-26" dirty="0" smtClean="0">
                <a:latin typeface="Calibri"/>
                <a:cs typeface="Calibri"/>
              </a:rPr>
              <a:t>r</a:t>
            </a:r>
            <a:r>
              <a:rPr sz="2000" spc="-8" dirty="0" smtClean="0">
                <a:latin typeface="Calibri"/>
                <a:cs typeface="Calibri"/>
              </a:rPr>
              <a:t>e</a:t>
            </a:r>
            <a:r>
              <a:rPr sz="2000" spc="-15" dirty="0" smtClean="0">
                <a:latin typeface="Calibri"/>
                <a:cs typeface="Calibri"/>
              </a:rPr>
              <a:t>a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8" dirty="0" smtClean="0">
                <a:latin typeface="Calibri"/>
                <a:cs typeface="Calibri"/>
              </a:rPr>
              <a:t>er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Calibri"/>
                <a:cs typeface="Calibri"/>
              </a:rPr>
              <a:t>me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4" dirty="0">
                <a:latin typeface="Calibri"/>
                <a:cs typeface="Calibri"/>
              </a:rPr>
              <a:t>ha</a:t>
            </a:r>
            <a:r>
              <a:rPr sz="2000" spc="4" dirty="0">
                <a:latin typeface="Calibri"/>
                <a:cs typeface="Calibri"/>
              </a:rPr>
              <a:t>n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spc="-23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se.</a:t>
            </a:r>
            <a:endParaRPr sz="2000" dirty="0">
              <a:latin typeface="Calibri"/>
              <a:cs typeface="Calibri"/>
            </a:endParaRPr>
          </a:p>
          <a:p>
            <a:pPr marL="224314" indent="-214789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z="2000" spc="-8" dirty="0" smtClean="0">
                <a:latin typeface="Calibri"/>
                <a:cs typeface="Calibri"/>
              </a:rPr>
              <a:t>2.</a:t>
            </a:r>
            <a:r>
              <a:rPr sz="2000" spc="-8" dirty="0" smtClean="0">
                <a:latin typeface="Calibri"/>
                <a:cs typeface="Calibri"/>
              </a:rPr>
              <a:t>Not</a:t>
            </a:r>
            <a:r>
              <a:rPr sz="2000" spc="-38" dirty="0" smtClean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abl</a:t>
            </a:r>
            <a:r>
              <a:rPr sz="2000" spc="-8" dirty="0">
                <a:latin typeface="Calibri"/>
                <a:cs typeface="Calibri"/>
              </a:rPr>
              <a:t>e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26" dirty="0">
                <a:latin typeface="Calibri"/>
                <a:cs typeface="Calibri"/>
              </a:rPr>
              <a:t>f</a:t>
            </a:r>
            <a:r>
              <a:rPr sz="2000" spc="-11" dirty="0">
                <a:latin typeface="Calibri"/>
                <a:cs typeface="Calibri"/>
              </a:rPr>
              <a:t>o</a:t>
            </a:r>
            <a:r>
              <a:rPr sz="2000" spc="-8" dirty="0">
                <a:latin typeface="Calibri"/>
                <a:cs typeface="Calibri"/>
              </a:rPr>
              <a:t>r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mult</a:t>
            </a:r>
            <a:r>
              <a:rPr sz="2000" spc="-8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4" dirty="0">
                <a:latin typeface="Calibri"/>
                <a:cs typeface="Calibri"/>
              </a:rPr>
              <a:t>lin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8" dirty="0">
                <a:latin typeface="Calibri"/>
                <a:cs typeface="Calibri"/>
              </a:rPr>
              <a:t>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4" dirty="0">
                <a:latin typeface="Calibri"/>
                <a:cs typeface="Calibri"/>
              </a:rPr>
              <a:t>ne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4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1295400" y="1652214"/>
            <a:ext cx="44977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600" spc="-19" dirty="0">
                <a:solidFill>
                  <a:srgbClr val="FFFFFF"/>
                </a:solidFill>
                <a:latin typeface="Calibri Light"/>
                <a:cs typeface="Calibri Light"/>
              </a:rPr>
              <a:t>LIQUID</a:t>
            </a:r>
            <a:r>
              <a:rPr sz="3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6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600" spc="-4" dirty="0">
                <a:solidFill>
                  <a:srgbClr val="FFFFFF"/>
                </a:solidFill>
                <a:latin typeface="Calibri Light"/>
                <a:cs typeface="Calibri Light"/>
              </a:rPr>
              <a:t>OO</a:t>
            </a:r>
            <a:r>
              <a:rPr sz="3600" spc="4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3600" spc="-23" dirty="0">
                <a:solidFill>
                  <a:srgbClr val="FFFFFF"/>
                </a:solidFill>
                <a:latin typeface="Calibri Light"/>
                <a:cs typeface="Calibri Light"/>
              </a:rPr>
              <a:t>ED</a:t>
            </a:r>
            <a:r>
              <a:rPr sz="3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spc="-19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600" spc="-38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spc="-26" dirty="0">
                <a:solidFill>
                  <a:srgbClr val="FFFFFF"/>
                </a:solidFill>
                <a:latin typeface="Calibri Light"/>
                <a:cs typeface="Calibri Light"/>
              </a:rPr>
              <a:t>TEM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0586" y="3001175"/>
            <a:ext cx="4784214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7175">
              <a:buClr>
                <a:srgbClr val="FFFFFF"/>
              </a:buClr>
              <a:buFont typeface="Arial"/>
              <a:buChar char="•"/>
              <a:tabLst>
                <a:tab pos="266700" algn="l"/>
              </a:tabLst>
            </a:pP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1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spc="-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LING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266700" indent="-257175">
              <a:spcBef>
                <a:spcPts val="758"/>
              </a:spcBef>
              <a:buClr>
                <a:srgbClr val="FFFFFF"/>
              </a:buClr>
              <a:buFont typeface="Arial"/>
              <a:buChar char="•"/>
              <a:tabLst>
                <a:tab pos="266700" algn="l"/>
              </a:tabLst>
            </a:pP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SY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endParaRPr dirty="0">
              <a:latin typeface="Calibri"/>
              <a:cs typeface="Calibri"/>
            </a:endParaRPr>
          </a:p>
          <a:p>
            <a:pPr marL="266700" indent="-257175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66700" algn="l"/>
              </a:tabLst>
            </a:pP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-68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pc="-1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12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TIV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LIN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015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9" y="68580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0" y="2286000"/>
            <a:ext cx="86867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/>
            <a:r>
              <a:rPr sz="3600" spc="-38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600" spc="-4" dirty="0">
                <a:solidFill>
                  <a:srgbClr val="FFFFFF"/>
                </a:solidFill>
                <a:latin typeface="Calibri Light"/>
                <a:cs typeface="Calibri Light"/>
              </a:rPr>
              <a:t>OMPONEN</a:t>
            </a:r>
            <a:r>
              <a:rPr sz="3600" spc="-19" dirty="0">
                <a:solidFill>
                  <a:srgbClr val="FFFFFF"/>
                </a:solidFill>
                <a:latin typeface="Calibri Light"/>
                <a:cs typeface="Calibri Light"/>
              </a:rPr>
              <a:t>TS</a:t>
            </a:r>
            <a:r>
              <a:rPr sz="36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4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3600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30" dirty="0" smtClean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OOL</a:t>
            </a:r>
            <a:r>
              <a:rPr sz="3600" spc="8" dirty="0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spc="-4" dirty="0" smtClean="0">
                <a:solidFill>
                  <a:srgbClr val="FFFFFF"/>
                </a:solidFill>
                <a:latin typeface="Calibri Light"/>
                <a:cs typeface="Calibri Light"/>
              </a:rPr>
              <a:t>NG</a:t>
            </a:r>
            <a:r>
              <a:rPr lang="en-US" sz="3600" dirty="0">
                <a:latin typeface="Calibri Light"/>
                <a:cs typeface="Calibri Light"/>
              </a:rPr>
              <a:t> </a:t>
            </a:r>
            <a:r>
              <a:rPr lang="en-US" sz="3600" dirty="0" smtClean="0">
                <a:latin typeface="Calibri Light"/>
                <a:cs typeface="Calibri Light"/>
              </a:rPr>
              <a:t>  </a:t>
            </a:r>
            <a:r>
              <a:rPr sz="3600" spc="-38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spc="-19" dirty="0" smtClean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600" spc="-38" dirty="0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spc="-26" dirty="0" smtClean="0">
                <a:solidFill>
                  <a:srgbClr val="FFFFFF"/>
                </a:solidFill>
                <a:latin typeface="Calibri Light"/>
                <a:cs typeface="Calibri Light"/>
              </a:rPr>
              <a:t>TEM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3505200"/>
            <a:ext cx="1828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LIQUI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18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4232" y="2743200"/>
            <a:ext cx="2182368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324" rIns="0" bIns="0" rtlCol="0">
            <a:spAutoFit/>
          </a:bodyPr>
          <a:lstStyle/>
          <a:p>
            <a:pPr marL="1478280">
              <a:lnSpc>
                <a:spcPct val="100000"/>
              </a:lnSpc>
            </a:pPr>
            <a:r>
              <a:rPr sz="4000" spc="-15" dirty="0"/>
              <a:t>2</a:t>
            </a:r>
            <a:r>
              <a:rPr sz="4000" spc="-20" dirty="0"/>
              <a:t>-St</a:t>
            </a:r>
            <a:r>
              <a:rPr sz="4000" spc="-95" dirty="0"/>
              <a:t>r</a:t>
            </a:r>
            <a:r>
              <a:rPr sz="4000" spc="-20" dirty="0"/>
              <a:t>oke</a:t>
            </a:r>
            <a:r>
              <a:rPr sz="4000" spc="10" dirty="0"/>
              <a:t> </a:t>
            </a:r>
            <a:r>
              <a:rPr sz="4000" spc="-20" dirty="0"/>
              <a:t>Diesel</a:t>
            </a:r>
            <a:r>
              <a:rPr sz="4000" spc="10" dirty="0"/>
              <a:t> </a:t>
            </a:r>
            <a:r>
              <a:rPr sz="4000" spc="-25" dirty="0"/>
              <a:t>Eng</a:t>
            </a:r>
            <a:r>
              <a:rPr sz="4000" spc="-5" dirty="0"/>
              <a:t>i</a:t>
            </a:r>
            <a:r>
              <a:rPr sz="4000" spc="-20" dirty="0"/>
              <a:t>ne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4940" y="1564144"/>
            <a:ext cx="8828405" cy="165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Sir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Du</a:t>
            </a:r>
            <a:r>
              <a:rPr sz="2800" b="1" spc="-5" dirty="0">
                <a:latin typeface="Times New Roman"/>
                <a:cs typeface="Times New Roman"/>
              </a:rPr>
              <a:t>g</a:t>
            </a:r>
            <a:r>
              <a:rPr sz="2800" b="1" spc="-10" dirty="0">
                <a:latin typeface="Times New Roman"/>
                <a:cs typeface="Times New Roman"/>
              </a:rPr>
              <a:t>a</a:t>
            </a:r>
            <a:r>
              <a:rPr sz="2800" b="1" spc="-15" dirty="0">
                <a:latin typeface="Times New Roman"/>
                <a:cs typeface="Times New Roman"/>
              </a:rPr>
              <a:t>ld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Cle</a:t>
            </a:r>
            <a:r>
              <a:rPr sz="2800" b="1" spc="-30" dirty="0">
                <a:latin typeface="Times New Roman"/>
                <a:cs typeface="Times New Roman"/>
              </a:rPr>
              <a:t>r</a:t>
            </a:r>
            <a:r>
              <a:rPr sz="2800" b="1" spc="-20" dirty="0">
                <a:latin typeface="Times New Roman"/>
                <a:cs typeface="Times New Roman"/>
              </a:rPr>
              <a:t>k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KB</a:t>
            </a:r>
            <a:r>
              <a:rPr sz="2800" spc="-3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FRS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(1</a:t>
            </a:r>
            <a:r>
              <a:rPr sz="2800" spc="-15" dirty="0">
                <a:latin typeface="Times New Roman"/>
                <a:cs typeface="Times New Roman"/>
              </a:rPr>
              <a:t>8</a:t>
            </a:r>
            <a:r>
              <a:rPr sz="2800" spc="-10" dirty="0">
                <a:latin typeface="Times New Roman"/>
                <a:cs typeface="Times New Roman"/>
              </a:rPr>
              <a:t>5</a:t>
            </a:r>
            <a:r>
              <a:rPr sz="2800" spc="-15" dirty="0">
                <a:latin typeface="Times New Roman"/>
                <a:cs typeface="Times New Roman"/>
              </a:rPr>
              <a:t>4,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Glasg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1932,</a:t>
            </a:r>
            <a:r>
              <a:rPr sz="2800" spc="-20" dirty="0">
                <a:latin typeface="Times New Roman"/>
                <a:cs typeface="Times New Roman"/>
              </a:rPr>
              <a:t> Ewhu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rey)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Sco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tis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who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esig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world's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first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succ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ss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ul two-st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engi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1</a:t>
            </a:r>
            <a:r>
              <a:rPr sz="2800" spc="-10" dirty="0">
                <a:latin typeface="Times New Roman"/>
                <a:cs typeface="Times New Roman"/>
              </a:rPr>
              <a:t>8</a:t>
            </a:r>
            <a:r>
              <a:rPr sz="2800" spc="-15" dirty="0">
                <a:latin typeface="Times New Roman"/>
                <a:cs typeface="Times New Roman"/>
              </a:rPr>
              <a:t>78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 patented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England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1</a:t>
            </a:r>
            <a:r>
              <a:rPr sz="2800" spc="-10" dirty="0">
                <a:latin typeface="Times New Roman"/>
                <a:cs typeface="Times New Roman"/>
              </a:rPr>
              <a:t>8</a:t>
            </a:r>
            <a:r>
              <a:rPr sz="2800" spc="-15" dirty="0">
                <a:latin typeface="Times New Roman"/>
                <a:cs typeface="Times New Roman"/>
              </a:rPr>
              <a:t>8</a:t>
            </a:r>
            <a:r>
              <a:rPr sz="2800" spc="-10" dirty="0">
                <a:latin typeface="Times New Roman"/>
                <a:cs typeface="Times New Roman"/>
              </a:rPr>
              <a:t>1.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065" y="6422726"/>
            <a:ext cx="44488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2-Cycle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 gal 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-1878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800" y="3276600"/>
            <a:ext cx="24765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26" y="381000"/>
            <a:ext cx="8824108" cy="697692"/>
          </a:xfrm>
          <a:prstGeom prst="rect">
            <a:avLst/>
          </a:prstGeom>
        </p:spPr>
        <p:txBody>
          <a:bodyPr vert="horz" wrap="square" lIns="0" tIns="203264" rIns="0" bIns="0" rtlCol="0">
            <a:spAutoFit/>
          </a:bodyPr>
          <a:lstStyle/>
          <a:p>
            <a:pPr marL="9525"/>
            <a:r>
              <a:rPr sz="3200" spc="-45" dirty="0"/>
              <a:t>F</a:t>
            </a:r>
            <a:r>
              <a:rPr sz="3200" spc="-4" dirty="0"/>
              <a:t>O</a:t>
            </a:r>
            <a:r>
              <a:rPr sz="3200" spc="-26" dirty="0"/>
              <a:t>R</a:t>
            </a:r>
            <a:r>
              <a:rPr sz="3200" spc="-19" dirty="0"/>
              <a:t>CED</a:t>
            </a:r>
            <a:r>
              <a:rPr sz="3200" spc="-75" dirty="0"/>
              <a:t> </a:t>
            </a:r>
            <a:r>
              <a:rPr sz="3200" spc="-4" dirty="0"/>
              <a:t>CI</a:t>
            </a:r>
            <a:r>
              <a:rPr sz="3200" spc="-23" dirty="0"/>
              <a:t>RCU</a:t>
            </a:r>
            <a:r>
              <a:rPr sz="3200" spc="-8" dirty="0"/>
              <a:t>L</a:t>
            </a:r>
            <a:r>
              <a:rPr sz="3200" spc="-210" dirty="0"/>
              <a:t>A</a:t>
            </a:r>
            <a:r>
              <a:rPr sz="3200" spc="-4" dirty="0"/>
              <a:t>TIO</a:t>
            </a:r>
            <a:r>
              <a:rPr sz="3200" dirty="0"/>
              <a:t>N</a:t>
            </a:r>
            <a:r>
              <a:rPr sz="3200" spc="-94" dirty="0"/>
              <a:t> </a:t>
            </a:r>
            <a:r>
              <a:rPr sz="3200" spc="-23" dirty="0"/>
              <a:t>C</a:t>
            </a:r>
            <a:r>
              <a:rPr sz="3200" spc="-4" dirty="0"/>
              <a:t>OOLIN</a:t>
            </a:r>
            <a:r>
              <a:rPr sz="3200" dirty="0"/>
              <a:t>G</a:t>
            </a:r>
            <a:r>
              <a:rPr sz="3200" spc="-64" dirty="0"/>
              <a:t> </a:t>
            </a:r>
            <a:r>
              <a:rPr sz="3200" spc="-30" dirty="0"/>
              <a:t>S</a:t>
            </a:r>
            <a:r>
              <a:rPr sz="3200" spc="-19" dirty="0"/>
              <a:t>Y</a:t>
            </a:r>
            <a:r>
              <a:rPr sz="3200" spc="-30" dirty="0"/>
              <a:t>S</a:t>
            </a:r>
            <a:r>
              <a:rPr sz="3200" spc="-23" dirty="0"/>
              <a:t>TEM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805267"/>
            <a:ext cx="6728841" cy="3137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476526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176" y="762000"/>
            <a:ext cx="8493972" cy="820802"/>
          </a:xfrm>
          <a:prstGeom prst="rect">
            <a:avLst/>
          </a:prstGeom>
        </p:spPr>
        <p:txBody>
          <a:bodyPr vert="horz" wrap="square" lIns="0" tIns="203264" rIns="0" bIns="0" rtlCol="0">
            <a:spAutoFit/>
          </a:bodyPr>
          <a:lstStyle/>
          <a:p>
            <a:pPr marL="9525"/>
            <a:r>
              <a:rPr sz="4000" u="heavy" spc="-45" dirty="0">
                <a:latin typeface="Calibri Light"/>
                <a:cs typeface="Calibri Light"/>
              </a:rPr>
              <a:t>F</a:t>
            </a:r>
            <a:r>
              <a:rPr sz="4000" u="heavy" dirty="0">
                <a:latin typeface="Calibri Light"/>
                <a:cs typeface="Calibri Light"/>
              </a:rPr>
              <a:t>O</a:t>
            </a:r>
            <a:r>
              <a:rPr sz="4000" u="heavy" spc="-26" dirty="0">
                <a:latin typeface="Calibri Light"/>
                <a:cs typeface="Calibri Light"/>
              </a:rPr>
              <a:t>R</a:t>
            </a:r>
            <a:r>
              <a:rPr sz="4000" u="heavy" spc="-15" dirty="0">
                <a:latin typeface="Calibri Light"/>
                <a:cs typeface="Calibri Light"/>
              </a:rPr>
              <a:t>CE</a:t>
            </a:r>
            <a:r>
              <a:rPr sz="4000" u="heavy" spc="-19" dirty="0">
                <a:latin typeface="Calibri Light"/>
                <a:cs typeface="Calibri Light"/>
              </a:rPr>
              <a:t> </a:t>
            </a:r>
            <a:r>
              <a:rPr sz="4000" u="heavy" spc="-4" dirty="0">
                <a:latin typeface="Calibri Light"/>
                <a:cs typeface="Calibri Light"/>
              </a:rPr>
              <a:t>AS</a:t>
            </a:r>
            <a:r>
              <a:rPr sz="4000" u="heavy" spc="8" dirty="0">
                <a:latin typeface="Calibri Light"/>
                <a:cs typeface="Calibri Light"/>
              </a:rPr>
              <a:t>S</a:t>
            </a:r>
            <a:r>
              <a:rPr sz="4000" u="heavy" spc="-4" dirty="0">
                <a:latin typeface="Calibri Light"/>
                <a:cs typeface="Calibri Light"/>
              </a:rPr>
              <a:t>ISTED</a:t>
            </a:r>
            <a:r>
              <a:rPr sz="4000" u="heavy" spc="-30" dirty="0">
                <a:latin typeface="Calibri Light"/>
                <a:cs typeface="Calibri Light"/>
              </a:rPr>
              <a:t> </a:t>
            </a:r>
            <a:r>
              <a:rPr sz="4000" u="heavy" spc="-49" dirty="0">
                <a:latin typeface="Calibri Light"/>
                <a:cs typeface="Calibri Light"/>
              </a:rPr>
              <a:t>C</a:t>
            </a:r>
            <a:r>
              <a:rPr sz="4000" u="heavy" dirty="0">
                <a:latin typeface="Calibri Light"/>
                <a:cs typeface="Calibri Light"/>
              </a:rPr>
              <a:t>OOLING </a:t>
            </a:r>
            <a:r>
              <a:rPr sz="4000" u="heavy" spc="-34" dirty="0">
                <a:latin typeface="Calibri Light"/>
                <a:cs typeface="Calibri Light"/>
              </a:rPr>
              <a:t>S</a:t>
            </a:r>
            <a:r>
              <a:rPr sz="4000" u="heavy" spc="-4" dirty="0">
                <a:latin typeface="Calibri Light"/>
                <a:cs typeface="Calibri Light"/>
              </a:rPr>
              <a:t>Y</a:t>
            </a:r>
            <a:r>
              <a:rPr sz="4000" u="heavy" spc="-15" dirty="0">
                <a:latin typeface="Calibri Light"/>
                <a:cs typeface="Calibri Light"/>
              </a:rPr>
              <a:t>S</a:t>
            </a:r>
            <a:r>
              <a:rPr sz="4000" u="heavy" spc="-23" dirty="0">
                <a:latin typeface="Calibri Light"/>
                <a:cs typeface="Calibri Light"/>
              </a:rPr>
              <a:t>TEM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895600"/>
            <a:ext cx="6641973" cy="2737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28600" y="1698977"/>
            <a:ext cx="837152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b="1" spc="-68" dirty="0">
                <a:latin typeface="Calibri"/>
                <a:cs typeface="Calibri"/>
              </a:rPr>
              <a:t>W</a:t>
            </a:r>
            <a:r>
              <a:rPr b="1" spc="-109" dirty="0">
                <a:latin typeface="Calibri"/>
                <a:cs typeface="Calibri"/>
              </a:rPr>
              <a:t>A</a:t>
            </a:r>
            <a:r>
              <a:rPr b="1" spc="-4" dirty="0">
                <a:latin typeface="Calibri"/>
                <a:cs typeface="Calibri"/>
              </a:rPr>
              <a:t>T</a:t>
            </a:r>
            <a:r>
              <a:rPr b="1" spc="-8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R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26" dirty="0">
                <a:latin typeface="Calibri"/>
                <a:cs typeface="Calibri"/>
              </a:rPr>
              <a:t>J</a:t>
            </a:r>
            <a:r>
              <a:rPr b="1" spc="-19" dirty="0">
                <a:latin typeface="Calibri"/>
                <a:cs typeface="Calibri"/>
              </a:rPr>
              <a:t>A</a:t>
            </a:r>
            <a:r>
              <a:rPr b="1" spc="-8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K</a:t>
            </a:r>
            <a:r>
              <a:rPr b="1" spc="-4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T</a:t>
            </a:r>
            <a:endParaRPr dirty="0">
              <a:latin typeface="Calibri"/>
              <a:cs typeface="Calibri"/>
            </a:endParaRPr>
          </a:p>
          <a:p>
            <a:pPr marL="9525" marR="3810"/>
            <a:r>
              <a:rPr dirty="0">
                <a:latin typeface="Calibri"/>
                <a:cs typeface="Calibri"/>
              </a:rPr>
              <a:t>In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1" dirty="0">
                <a:latin typeface="Calibri"/>
                <a:cs typeface="Calibri"/>
              </a:rPr>
              <a:t>n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ernal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omb</a:t>
            </a:r>
            <a:r>
              <a:rPr spc="4" dirty="0">
                <a:latin typeface="Calibri"/>
                <a:cs typeface="Calibri"/>
              </a:rPr>
              <a:t>u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</a:t>
            </a:r>
            <a:r>
              <a:rPr spc="-8"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en</a:t>
            </a:r>
            <a:r>
              <a:rPr dirty="0">
                <a:latin typeface="Calibri"/>
                <a:cs typeface="Calibri"/>
              </a:rPr>
              <a:t>gi</a:t>
            </a:r>
            <a:r>
              <a:rPr spc="-11" dirty="0">
                <a:latin typeface="Calibri"/>
                <a:cs typeface="Calibri"/>
              </a:rPr>
              <a:t>n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Calibri"/>
                <a:cs typeface="Calibri"/>
              </a:rPr>
              <a:t>w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8" dirty="0">
                <a:latin typeface="Calibri"/>
                <a:cs typeface="Calibri"/>
              </a:rPr>
              <a:t>er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jac</a:t>
            </a:r>
            <a:r>
              <a:rPr spc="-56" dirty="0">
                <a:latin typeface="Calibri"/>
                <a:cs typeface="Calibri"/>
              </a:rPr>
              <a:t>k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Calibri"/>
                <a:cs typeface="Calibri"/>
              </a:rPr>
              <a:t>s</a:t>
            </a:r>
            <a:r>
              <a:rPr spc="-8" dirty="0">
                <a:latin typeface="Calibri"/>
                <a:cs typeface="Calibri"/>
              </a:rPr>
              <a:t>er</a:t>
            </a:r>
            <a:r>
              <a:rPr spc="-11" dirty="0">
                <a:latin typeface="Calibri"/>
                <a:cs typeface="Calibri"/>
              </a:rPr>
              <a:t>i</a:t>
            </a:r>
            <a:r>
              <a:rPr spc="-8" dirty="0">
                <a:latin typeface="Calibri"/>
                <a:cs typeface="Calibri"/>
              </a:rPr>
              <a:t>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h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spc="-8" dirty="0">
                <a:latin typeface="Calibri"/>
                <a:cs typeface="Calibri"/>
              </a:rPr>
              <a:t>les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ei</a:t>
            </a:r>
            <a:r>
              <a:rPr spc="-8" dirty="0">
                <a:latin typeface="Calibri"/>
                <a:cs typeface="Calibri"/>
              </a:rPr>
              <a:t>ther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o</a:t>
            </a:r>
            <a:r>
              <a:rPr spc="-8" dirty="0">
                <a:latin typeface="Calibri"/>
                <a:cs typeface="Calibri"/>
              </a:rPr>
              <a:t>r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bo</a:t>
            </a:r>
            <a:r>
              <a:rPr spc="-19" dirty="0">
                <a:latin typeface="Calibri"/>
                <a:cs typeface="Calibri"/>
              </a:rPr>
              <a:t>r</a:t>
            </a:r>
            <a:r>
              <a:rPr spc="-8" dirty="0">
                <a:latin typeface="Calibri"/>
                <a:cs typeface="Calibri"/>
              </a:rPr>
              <a:t>ed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4" dirty="0">
                <a:latin typeface="Calibri"/>
                <a:cs typeface="Calibri"/>
              </a:rPr>
              <a:t>ou</a:t>
            </a:r>
            <a:r>
              <a:rPr spc="4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h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ain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en</a:t>
            </a:r>
            <a:r>
              <a:rPr dirty="0">
                <a:latin typeface="Calibri"/>
                <a:cs typeface="Calibri"/>
              </a:rPr>
              <a:t>gi</a:t>
            </a:r>
            <a:r>
              <a:rPr spc="-11" dirty="0">
                <a:latin typeface="Calibri"/>
                <a:cs typeface="Calibri"/>
              </a:rPr>
              <a:t>n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spc="-8" dirty="0">
                <a:latin typeface="Calibri"/>
                <a:cs typeface="Calibri"/>
              </a:rPr>
              <a:t>ck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onn</a:t>
            </a:r>
            <a:r>
              <a:rPr spc="4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8" dirty="0">
                <a:latin typeface="Calibri"/>
                <a:cs typeface="Calibri"/>
              </a:rPr>
              <a:t>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by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n</a:t>
            </a:r>
            <a:r>
              <a:rPr spc="-8" dirty="0">
                <a:latin typeface="Calibri"/>
                <a:cs typeface="Calibri"/>
              </a:rPr>
              <a:t>l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outl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26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19" dirty="0">
                <a:latin typeface="Calibri"/>
                <a:cs typeface="Calibri"/>
              </a:rPr>
              <a:t>v</a:t>
            </a:r>
            <a:r>
              <a:rPr spc="-8" dirty="0">
                <a:latin typeface="Calibri"/>
                <a:cs typeface="Calibri"/>
              </a:rPr>
              <a:t>es</a:t>
            </a:r>
            <a:r>
              <a:rPr spc="-49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adi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19" dirty="0">
                <a:latin typeface="Calibri"/>
                <a:cs typeface="Calibri"/>
              </a:rPr>
              <a:t>t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spc="-146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062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507395"/>
            <a:ext cx="5761016" cy="1151662"/>
          </a:xfrm>
          <a:prstGeom prst="rect">
            <a:avLst/>
          </a:prstGeom>
        </p:spPr>
        <p:txBody>
          <a:bodyPr vert="horz" wrap="square" lIns="0" tIns="409004" rIns="0" bIns="0" rtlCol="0">
            <a:spAutoFit/>
          </a:bodyPr>
          <a:lstStyle/>
          <a:p>
            <a:pPr marL="9525"/>
            <a:r>
              <a:rPr spc="-146" dirty="0"/>
              <a:t>W</a:t>
            </a:r>
            <a:r>
              <a:rPr spc="-210" dirty="0"/>
              <a:t>A</a:t>
            </a:r>
            <a:r>
              <a:rPr spc="-4" dirty="0"/>
              <a:t>TE</a:t>
            </a:r>
            <a:r>
              <a:rPr dirty="0"/>
              <a:t>R</a:t>
            </a:r>
            <a:r>
              <a:rPr spc="-71" dirty="0"/>
              <a:t> </a:t>
            </a:r>
            <a:r>
              <a:rPr spc="-19" dirty="0"/>
              <a:t>PUMP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863333"/>
            <a:ext cx="541020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dirty="0" smtClean="0">
                <a:latin typeface="Calibri"/>
                <a:cs typeface="Calibri"/>
              </a:rPr>
              <a:t>*</a:t>
            </a:r>
            <a:r>
              <a:rPr dirty="0" smtClean="0">
                <a:latin typeface="Calibri"/>
                <a:cs typeface="Calibri"/>
              </a:rPr>
              <a:t>Its</a:t>
            </a:r>
            <a:r>
              <a:rPr spc="-41" dirty="0" smtClean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urpose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c</a:t>
            </a:r>
            <a:r>
              <a:rPr spc="-8" dirty="0">
                <a:latin typeface="Calibri"/>
                <a:cs typeface="Calibri"/>
              </a:rPr>
              <a:t>i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oo</a:t>
            </a:r>
            <a:r>
              <a:rPr spc="-8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</a:t>
            </a:r>
            <a:r>
              <a:rPr spc="-8" dirty="0">
                <a:latin typeface="Calibri"/>
                <a:cs typeface="Calibri"/>
              </a:rPr>
              <a:t>nt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.</a:t>
            </a: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lang="en-US" spc="-8" dirty="0" smtClean="0">
                <a:latin typeface="Calibri"/>
                <a:cs typeface="Calibri"/>
              </a:rPr>
              <a:t>*</a:t>
            </a:r>
            <a:r>
              <a:rPr spc="-8" dirty="0" smtClean="0">
                <a:latin typeface="Calibri"/>
                <a:cs typeface="Calibri"/>
              </a:rPr>
              <a:t>It</a:t>
            </a:r>
            <a:r>
              <a:rPr spc="-34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dri</a:t>
            </a:r>
            <a:r>
              <a:rPr spc="-15" dirty="0">
                <a:latin typeface="Calibri"/>
                <a:cs typeface="Calibri"/>
              </a:rPr>
              <a:t>v</a:t>
            </a:r>
            <a:r>
              <a:rPr spc="-8" dirty="0">
                <a:latin typeface="Calibri"/>
                <a:cs typeface="Calibri"/>
              </a:rPr>
              <a:t>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by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bel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tt</a:t>
            </a:r>
            <a:r>
              <a:rPr dirty="0">
                <a:latin typeface="Calibri"/>
                <a:cs typeface="Calibri"/>
              </a:rPr>
              <a:t>ached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38" dirty="0">
                <a:latin typeface="Calibri"/>
                <a:cs typeface="Calibri"/>
              </a:rPr>
              <a:t>r</a:t>
            </a:r>
            <a:r>
              <a:rPr spc="-8" dirty="0">
                <a:latin typeface="Calibri"/>
                <a:cs typeface="Calibri"/>
              </a:rPr>
              <a:t>ank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Calibri"/>
                <a:cs typeface="Calibri"/>
              </a:rPr>
              <a:t>s</a:t>
            </a:r>
            <a:r>
              <a:rPr spc="-4" dirty="0">
                <a:latin typeface="Calibri"/>
                <a:cs typeface="Calibri"/>
              </a:rPr>
              <a:t>h</a:t>
            </a:r>
            <a:r>
              <a:rPr spc="-8" dirty="0">
                <a:latin typeface="Calibri"/>
                <a:cs typeface="Calibri"/>
              </a:rPr>
              <a:t>a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ft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2816350"/>
            <a:ext cx="4224528" cy="3051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224528" y="2807208"/>
            <a:ext cx="4462272" cy="2983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39674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5761016" cy="966996"/>
          </a:xfrm>
          <a:prstGeom prst="rect">
            <a:avLst/>
          </a:prstGeom>
        </p:spPr>
        <p:txBody>
          <a:bodyPr vert="horz" wrap="square" lIns="0" tIns="409004" rIns="0" bIns="0" rtlCol="0">
            <a:spAutoFit/>
          </a:bodyPr>
          <a:lstStyle/>
          <a:p>
            <a:pPr marL="9525"/>
            <a:r>
              <a:rPr sz="3600" spc="-4" dirty="0"/>
              <a:t>RADI</a:t>
            </a:r>
            <a:r>
              <a:rPr sz="3600" spc="-206" dirty="0"/>
              <a:t>A</a:t>
            </a:r>
            <a:r>
              <a:rPr sz="3600" spc="-83" dirty="0"/>
              <a:t>T</a:t>
            </a:r>
            <a:r>
              <a:rPr sz="3600" spc="-4" dirty="0"/>
              <a:t>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351" y="1524000"/>
            <a:ext cx="747093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3810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spc="-8" dirty="0">
                <a:latin typeface="Calibri"/>
                <a:cs typeface="Calibri"/>
              </a:rPr>
              <a:t>It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ajor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par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oo</a:t>
            </a:r>
            <a:r>
              <a:rPr spc="-8"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in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26" dirty="0">
                <a:latin typeface="Calibri"/>
                <a:cs typeface="Calibri"/>
              </a:rPr>
              <a:t>s</a:t>
            </a:r>
            <a:r>
              <a:rPr spc="-19" dirty="0">
                <a:latin typeface="Calibri"/>
                <a:cs typeface="Calibri"/>
              </a:rPr>
              <a:t>y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8" dirty="0">
                <a:latin typeface="Calibri"/>
                <a:cs typeface="Calibri"/>
              </a:rPr>
              <a:t>em.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Th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f</a:t>
            </a:r>
            <a:r>
              <a:rPr spc="-4" dirty="0">
                <a:latin typeface="Calibri"/>
                <a:cs typeface="Calibri"/>
              </a:rPr>
              <a:t>lu</a:t>
            </a:r>
            <a:r>
              <a:rPr dirty="0">
                <a:latin typeface="Calibri"/>
                <a:cs typeface="Calibri"/>
              </a:rPr>
              <a:t>id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in</a:t>
            </a:r>
            <a:r>
              <a:rPr dirty="0">
                <a:latin typeface="Calibri"/>
                <a:cs typeface="Calibri"/>
              </a:rPr>
              <a:t>n</a:t>
            </a:r>
            <a:r>
              <a:rPr spc="-8" dirty="0">
                <a:latin typeface="Calibri"/>
                <a:cs typeface="Calibri"/>
              </a:rPr>
              <a:t>er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spc="-11" dirty="0">
                <a:latin typeface="Calibri"/>
                <a:cs typeface="Calibri"/>
              </a:rPr>
              <a:t>o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adi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19" dirty="0">
                <a:latin typeface="Calibri"/>
                <a:cs typeface="Calibri"/>
              </a:rPr>
              <a:t>t</a:t>
            </a:r>
            <a:r>
              <a:rPr spc="-11" dirty="0">
                <a:latin typeface="Calibri"/>
                <a:cs typeface="Calibri"/>
              </a:rPr>
              <a:t>o</a:t>
            </a:r>
            <a:r>
              <a:rPr spc="-8" dirty="0">
                <a:latin typeface="Calibri"/>
                <a:cs typeface="Calibri"/>
              </a:rPr>
              <a:t>r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41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ans</a:t>
            </a:r>
            <a:r>
              <a:rPr spc="-38" dirty="0">
                <a:latin typeface="Calibri"/>
                <a:cs typeface="Calibri"/>
              </a:rPr>
              <a:t>f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38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23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h</a:t>
            </a:r>
            <a:r>
              <a:rPr spc="-4" dirty="0">
                <a:latin typeface="Calibri"/>
                <a:cs typeface="Calibri"/>
              </a:rPr>
              <a:t>e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oo</a:t>
            </a:r>
            <a:r>
              <a:rPr spc="-8" dirty="0">
                <a:latin typeface="Calibri"/>
                <a:cs typeface="Calibri"/>
              </a:rPr>
              <a:t>l</a:t>
            </a:r>
            <a:r>
              <a:rPr spc="-4" dirty="0">
                <a:latin typeface="Calibri"/>
                <a:cs typeface="Calibri"/>
              </a:rPr>
              <a:t>in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i</a:t>
            </a:r>
            <a:r>
              <a:rPr spc="-4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th</a:t>
            </a:r>
            <a:r>
              <a:rPr spc="-11" dirty="0">
                <a:latin typeface="Calibri"/>
                <a:cs typeface="Calibri"/>
              </a:rPr>
              <a:t>a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8" dirty="0">
                <a:latin typeface="Calibri"/>
                <a:cs typeface="Calibri"/>
              </a:rPr>
              <a:t>f</a:t>
            </a:r>
            <a:r>
              <a:rPr spc="-38" dirty="0">
                <a:latin typeface="Calibri"/>
                <a:cs typeface="Calibri"/>
              </a:rPr>
              <a:t>f</a:t>
            </a:r>
            <a:r>
              <a:rPr spc="-8" dirty="0">
                <a:latin typeface="Calibri"/>
                <a:cs typeface="Calibri"/>
              </a:rPr>
              <a:t>ect</a:t>
            </a:r>
            <a:r>
              <a:rPr spc="-15" dirty="0">
                <a:latin typeface="Calibri"/>
                <a:cs typeface="Calibri"/>
              </a:rPr>
              <a:t>iv</a:t>
            </a:r>
            <a:r>
              <a:rPr dirty="0">
                <a:latin typeface="Calibri"/>
                <a:cs typeface="Calibri"/>
              </a:rPr>
              <a:t>el</a:t>
            </a:r>
            <a:r>
              <a:rPr spc="-8" dirty="0">
                <a:latin typeface="Calibri"/>
                <a:cs typeface="Calibri"/>
              </a:rPr>
              <a:t>y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em</a:t>
            </a:r>
            <a:r>
              <a:rPr spc="-15" dirty="0">
                <a:latin typeface="Calibri"/>
                <a:cs typeface="Calibri"/>
              </a:rPr>
              <a:t>ov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h</a:t>
            </a:r>
            <a:r>
              <a:rPr spc="-8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spc="-8" dirty="0">
                <a:latin typeface="Calibri"/>
                <a:cs typeface="Calibri"/>
              </a:rPr>
              <a:t>t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Calibri"/>
                <a:cs typeface="Calibri"/>
              </a:rPr>
              <a:t>f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spc="-4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Calibri"/>
                <a:cs typeface="Calibri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c</a:t>
            </a:r>
            <a:r>
              <a:rPr spc="-4" dirty="0">
                <a:latin typeface="Calibri"/>
                <a:cs typeface="Calibri"/>
              </a:rPr>
              <a:t>oo</a:t>
            </a:r>
            <a:r>
              <a:rPr spc="-8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</a:t>
            </a:r>
            <a:r>
              <a:rPr spc="-8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t.</a:t>
            </a:r>
          </a:p>
        </p:txBody>
      </p:sp>
      <p:sp>
        <p:nvSpPr>
          <p:cNvPr id="4" name="object 4"/>
          <p:cNvSpPr/>
          <p:nvPr/>
        </p:nvSpPr>
        <p:spPr>
          <a:xfrm>
            <a:off x="514351" y="2563748"/>
            <a:ext cx="838619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13058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57250"/>
            <a:ext cx="9144000" cy="272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930"/>
            <a:r>
              <a:rPr sz="2700" spc="-23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700" spc="-4" dirty="0">
                <a:solidFill>
                  <a:srgbClr val="FFFFFF"/>
                </a:solidFill>
                <a:latin typeface="Calibri Light"/>
                <a:cs typeface="Calibri Light"/>
              </a:rPr>
              <a:t>OOLIN</a:t>
            </a:r>
            <a:r>
              <a:rPr sz="270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2700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76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2700" spc="-4" dirty="0">
                <a:solidFill>
                  <a:srgbClr val="FFFFFF"/>
                </a:solidFill>
                <a:latin typeface="Calibri Light"/>
                <a:cs typeface="Calibri Light"/>
              </a:rPr>
              <a:t>ANS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spcBef>
                <a:spcPts val="24"/>
              </a:spcBef>
            </a:pPr>
            <a:endParaRPr sz="3525">
              <a:latin typeface="Times New Roman"/>
              <a:cs typeface="Times New Roman"/>
            </a:endParaRPr>
          </a:p>
          <a:p>
            <a:pPr marL="797719" indent="-214789">
              <a:buClr>
                <a:srgbClr val="FFFFFF"/>
              </a:buClr>
              <a:buFont typeface="Arial"/>
              <a:buChar char="•"/>
              <a:tabLst>
                <a:tab pos="798195" algn="l"/>
              </a:tabLst>
            </a:pPr>
            <a:r>
              <a:rPr sz="1350" spc="-38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35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mad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5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350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1.2</a:t>
            </a:r>
            <a:r>
              <a:rPr sz="1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-1.6</a:t>
            </a:r>
            <a:r>
              <a:rPr sz="135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thi</a:t>
            </a:r>
            <a:r>
              <a:rPr sz="1350" spc="-1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knes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-2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5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b.</a:t>
            </a:r>
            <a:endParaRPr sz="1350">
              <a:latin typeface="Calibri"/>
              <a:cs typeface="Calibri"/>
            </a:endParaRPr>
          </a:p>
          <a:p>
            <a:pPr marL="797719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798195" algn="l"/>
              </a:tabLst>
            </a:pP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350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spc="-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5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spc="-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350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2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eache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350" spc="4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100m</a:t>
            </a:r>
            <a:r>
              <a:rPr sz="1350" spc="-34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9144000" cy="507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331721" y="5640706"/>
            <a:ext cx="2194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/>
              <a:t>11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/>
              <a:t>Fe</a:t>
            </a:r>
            <a:r>
              <a:rPr spc="-4" dirty="0"/>
              <a:t>bruary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4"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/>
            <a:fld id="{81D60167-4931-47E6-BA6A-407CBD079E47}" type="slidenum">
              <a:rPr spc="-4" dirty="0"/>
              <a:pPr marL="19050"/>
              <a:t>54</a:t>
            </a:fld>
            <a:endParaRPr spc="-4" dirty="0"/>
          </a:p>
        </p:txBody>
      </p:sp>
    </p:spTree>
    <p:extLst>
      <p:ext uri="{BB962C8B-B14F-4D97-AF65-F5344CB8AC3E}">
        <p14:creationId xmlns:p14="http://schemas.microsoft.com/office/powerpoint/2010/main" val="3000407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405" y="1709543"/>
            <a:ext cx="6841808" cy="9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700" spc="-6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2700" spc="-4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2700" spc="-22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700" spc="-19" dirty="0">
                <a:solidFill>
                  <a:srgbClr val="FFFFFF"/>
                </a:solidFill>
                <a:latin typeface="Calibri Light"/>
                <a:cs typeface="Calibri Light"/>
              </a:rPr>
              <a:t>ASS</a:t>
            </a:r>
            <a:endParaRPr sz="2700">
              <a:latin typeface="Calibri Light"/>
              <a:cs typeface="Calibri Light"/>
            </a:endParaRPr>
          </a:p>
          <a:p>
            <a:pPr marL="9525" marR="3810">
              <a:spcBef>
                <a:spcPts val="60"/>
              </a:spcBef>
            </a:pP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2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pc="-2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2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pc="-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pc="-1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pc="-3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eng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-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ypa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adi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2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pc="-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-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1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pc="-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pc="-1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pc="-5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pc="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ng.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0985" y="2692908"/>
            <a:ext cx="6364224" cy="31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7371251" y="5354055"/>
            <a:ext cx="21145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spc="-4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/>
            <a:fld id="{81D60167-4931-47E6-BA6A-407CBD079E47}" type="slidenum">
              <a:rPr spc="-4" dirty="0"/>
              <a:pPr marL="19050"/>
              <a:t>55</a:t>
            </a:fld>
            <a:endParaRPr spc="-4" dirty="0"/>
          </a:p>
        </p:txBody>
      </p:sp>
    </p:spTree>
    <p:extLst>
      <p:ext uri="{BB962C8B-B14F-4D97-AF65-F5344CB8AC3E}">
        <p14:creationId xmlns:p14="http://schemas.microsoft.com/office/powerpoint/2010/main" val="63338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1932"/>
            <a:ext cx="4135374" cy="400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135374" y="1714501"/>
            <a:ext cx="5008626" cy="4032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331721" y="5640706"/>
            <a:ext cx="2194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4" dirty="0"/>
              <a:t>11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/>
              <a:t>Fe</a:t>
            </a:r>
            <a:r>
              <a:rPr spc="-4" dirty="0"/>
              <a:t>bruary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4" dirty="0"/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937760" y="5640706"/>
            <a:ext cx="15773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/>
            <a:fld id="{81D60167-4931-47E6-BA6A-407CBD079E47}" type="slidenum">
              <a:rPr spc="-4" dirty="0"/>
              <a:pPr marL="19050"/>
              <a:t>56</a:t>
            </a:fld>
            <a:endParaRPr spc="-4" dirty="0"/>
          </a:p>
        </p:txBody>
      </p:sp>
    </p:spTree>
    <p:extLst>
      <p:ext uri="{BB962C8B-B14F-4D97-AF65-F5344CB8AC3E}">
        <p14:creationId xmlns:p14="http://schemas.microsoft.com/office/powerpoint/2010/main" val="419902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06" y="625882"/>
            <a:ext cx="9052708" cy="976614"/>
          </a:xfrm>
          <a:prstGeom prst="rect">
            <a:avLst/>
          </a:prstGeom>
        </p:spPr>
        <p:txBody>
          <a:bodyPr vert="horz" wrap="square" lIns="0" tIns="418529" rIns="0" bIns="0" rtlCol="0">
            <a:spAutoFit/>
          </a:bodyPr>
          <a:lstStyle/>
          <a:p>
            <a:pPr marL="9525"/>
            <a:r>
              <a:rPr sz="3600" dirty="0"/>
              <a:t>P</a:t>
            </a:r>
            <a:r>
              <a:rPr sz="3600" spc="-30" dirty="0"/>
              <a:t>R</a:t>
            </a:r>
            <a:r>
              <a:rPr sz="3600" spc="-23" dirty="0"/>
              <a:t>OBLEM</a:t>
            </a:r>
            <a:r>
              <a:rPr sz="3600" spc="-15" dirty="0"/>
              <a:t>S</a:t>
            </a:r>
            <a:r>
              <a:rPr sz="3600" spc="-68" dirty="0"/>
              <a:t> </a:t>
            </a:r>
            <a:r>
              <a:rPr sz="3600" dirty="0"/>
              <a:t>WITH</a:t>
            </a:r>
            <a:r>
              <a:rPr sz="3600" spc="-79" dirty="0"/>
              <a:t> </a:t>
            </a:r>
            <a:r>
              <a:rPr sz="3600" spc="-15" dirty="0"/>
              <a:t>LIQUID</a:t>
            </a:r>
            <a:r>
              <a:rPr sz="3600" spc="-68" dirty="0"/>
              <a:t> </a:t>
            </a:r>
            <a:r>
              <a:rPr sz="3600" spc="-23" dirty="0"/>
              <a:t>C</a:t>
            </a:r>
            <a:r>
              <a:rPr sz="3600" spc="-4" dirty="0"/>
              <a:t>OOLING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1955" y="2235742"/>
            <a:ext cx="6287453" cy="1161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sz="2100" spc="-15" dirty="0">
                <a:latin typeface="Calibri"/>
                <a:cs typeface="Calibri"/>
              </a:rPr>
              <a:t>Coo</a:t>
            </a:r>
            <a:r>
              <a:rPr sz="2100" spc="-8" dirty="0">
                <a:latin typeface="Calibri"/>
                <a:cs typeface="Calibri"/>
              </a:rPr>
              <a:t>li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11" dirty="0">
                <a:latin typeface="Calibri"/>
                <a:cs typeface="Calibri"/>
              </a:rPr>
              <a:t>g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j</a:t>
            </a:r>
            <a:r>
              <a:rPr sz="2100" spc="-8" dirty="0">
                <a:latin typeface="Calibri"/>
                <a:cs typeface="Calibri"/>
              </a:rPr>
              <a:t>a</a:t>
            </a:r>
            <a:r>
              <a:rPr sz="2100" spc="-11" dirty="0">
                <a:latin typeface="Calibri"/>
                <a:cs typeface="Calibri"/>
              </a:rPr>
              <a:t>c</a:t>
            </a:r>
            <a:r>
              <a:rPr sz="2100" spc="-71" dirty="0">
                <a:latin typeface="Calibri"/>
                <a:cs typeface="Calibri"/>
              </a:rPr>
              <a:t>k</a:t>
            </a:r>
            <a:r>
              <a:rPr sz="2100" spc="-19" dirty="0">
                <a:latin typeface="Calibri"/>
                <a:cs typeface="Calibri"/>
              </a:rPr>
              <a:t>e</a:t>
            </a:r>
            <a:r>
              <a:rPr sz="2100" spc="-11" dirty="0">
                <a:latin typeface="Calibri"/>
                <a:cs typeface="Calibri"/>
              </a:rPr>
              <a:t>ts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shou</a:t>
            </a:r>
            <a:r>
              <a:rPr sz="2100" spc="-19" dirty="0">
                <a:latin typeface="Calibri"/>
                <a:cs typeface="Calibri"/>
              </a:rPr>
              <a:t>l</a:t>
            </a:r>
            <a:r>
              <a:rPr sz="2100" spc="-11" dirty="0">
                <a:latin typeface="Calibri"/>
                <a:cs typeface="Calibri"/>
              </a:rPr>
              <a:t>d</a:t>
            </a:r>
            <a:r>
              <a:rPr sz="2100" spc="-19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b</a:t>
            </a:r>
            <a:r>
              <a:rPr sz="2100" spc="-11" dirty="0">
                <a:latin typeface="Calibri"/>
                <a:cs typeface="Calibri"/>
              </a:rPr>
              <a:t>e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f</a:t>
            </a:r>
            <a:r>
              <a:rPr sz="2100" spc="-41" dirty="0">
                <a:latin typeface="Calibri"/>
                <a:cs typeface="Calibri"/>
              </a:rPr>
              <a:t>r</a:t>
            </a:r>
            <a:r>
              <a:rPr sz="2100" spc="-11" dirty="0">
                <a:latin typeface="Calibri"/>
                <a:cs typeface="Calibri"/>
              </a:rPr>
              <a:t>ee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f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spc="-15" dirty="0">
                <a:latin typeface="Calibri"/>
                <a:cs typeface="Calibri"/>
              </a:rPr>
              <a:t>o</a:t>
            </a:r>
            <a:r>
              <a:rPr sz="2100" spc="-19" dirty="0">
                <a:latin typeface="Calibri"/>
                <a:cs typeface="Calibri"/>
              </a:rPr>
              <a:t>m</a:t>
            </a:r>
            <a:r>
              <a:rPr sz="2100" spc="-41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ae</a:t>
            </a:r>
            <a:r>
              <a:rPr sz="2100" spc="-53" dirty="0">
                <a:latin typeface="Calibri"/>
                <a:cs typeface="Calibri"/>
              </a:rPr>
              <a:t>r</a:t>
            </a:r>
            <a:r>
              <a:rPr sz="2100" spc="-26" dirty="0">
                <a:latin typeface="Calibri"/>
                <a:cs typeface="Calibri"/>
              </a:rPr>
              <a:t>a</a:t>
            </a:r>
            <a:r>
              <a:rPr sz="2100" spc="-8" dirty="0">
                <a:latin typeface="Calibri"/>
                <a:cs typeface="Calibri"/>
              </a:rPr>
              <a:t>ti</a:t>
            </a:r>
            <a:r>
              <a:rPr sz="2100" spc="-15" dirty="0">
                <a:latin typeface="Calibri"/>
                <a:cs typeface="Calibri"/>
              </a:rPr>
              <a:t>o</a:t>
            </a:r>
            <a:r>
              <a:rPr sz="2100" spc="-11" dirty="0">
                <a:latin typeface="Calibri"/>
                <a:cs typeface="Calibri"/>
              </a:rPr>
              <a:t>n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</a:t>
            </a:r>
            <a:r>
              <a:rPr sz="2100" spc="-8" dirty="0">
                <a:latin typeface="Calibri"/>
                <a:cs typeface="Calibri"/>
              </a:rPr>
              <a:t>r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bub</a:t>
            </a:r>
            <a:r>
              <a:rPr sz="2100" spc="-19" dirty="0">
                <a:latin typeface="Calibri"/>
                <a:cs typeface="Calibri"/>
              </a:rPr>
              <a:t>b</a:t>
            </a:r>
            <a:r>
              <a:rPr sz="2100" dirty="0">
                <a:latin typeface="Calibri"/>
                <a:cs typeface="Calibri"/>
              </a:rPr>
              <a:t>l</a:t>
            </a:r>
            <a:r>
              <a:rPr sz="2100" spc="-11" dirty="0">
                <a:latin typeface="Calibri"/>
                <a:cs typeface="Calibri"/>
              </a:rPr>
              <a:t>e</a:t>
            </a:r>
            <a:r>
              <a:rPr sz="2100" spc="-19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.</a:t>
            </a:r>
          </a:p>
          <a:p>
            <a:pPr marL="224314" indent="-214789">
              <a:spcBef>
                <a:spcPts val="754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sz="2100" spc="-19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i</a:t>
            </a:r>
            <a:r>
              <a:rPr sz="2100" spc="-41" dirty="0">
                <a:latin typeface="Calibri"/>
                <a:cs typeface="Calibri"/>
              </a:rPr>
              <a:t>s</a:t>
            </a:r>
            <a:r>
              <a:rPr sz="2100" spc="-26" dirty="0">
                <a:latin typeface="Calibri"/>
                <a:cs typeface="Calibri"/>
              </a:rPr>
              <a:t>t</a:t>
            </a:r>
            <a:r>
              <a:rPr sz="2100" spc="-15" dirty="0">
                <a:latin typeface="Calibri"/>
                <a:cs typeface="Calibri"/>
              </a:rPr>
              <a:t>ortio</a:t>
            </a:r>
            <a:r>
              <a:rPr sz="2100" spc="-11" dirty="0">
                <a:latin typeface="Calibri"/>
                <a:cs typeface="Calibri"/>
              </a:rPr>
              <a:t>n</a:t>
            </a:r>
            <a:r>
              <a:rPr sz="2100" spc="-26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</a:t>
            </a:r>
            <a:r>
              <a:rPr sz="2100" spc="-8" dirty="0">
                <a:latin typeface="Calibri"/>
                <a:cs typeface="Calibri"/>
              </a:rPr>
              <a:t>f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23" dirty="0">
                <a:latin typeface="Calibri"/>
                <a:cs typeface="Calibri"/>
              </a:rPr>
              <a:t>c</a:t>
            </a:r>
            <a:r>
              <a:rPr sz="2100" spc="-15" dirty="0">
                <a:latin typeface="Calibri"/>
                <a:cs typeface="Calibri"/>
              </a:rPr>
              <a:t>oo</a:t>
            </a:r>
            <a:r>
              <a:rPr sz="2100" spc="-8" dirty="0">
                <a:latin typeface="Calibri"/>
                <a:cs typeface="Calibri"/>
              </a:rPr>
              <a:t>la</a:t>
            </a:r>
            <a:r>
              <a:rPr sz="2100" spc="-34" dirty="0">
                <a:latin typeface="Calibri"/>
                <a:cs typeface="Calibri"/>
              </a:rPr>
              <a:t>n</a:t>
            </a:r>
            <a:r>
              <a:rPr sz="2100" spc="-8" dirty="0">
                <a:latin typeface="Calibri"/>
                <a:cs typeface="Calibri"/>
              </a:rPr>
              <a:t>t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j</a:t>
            </a:r>
            <a:r>
              <a:rPr sz="2100" spc="-8" dirty="0">
                <a:latin typeface="Calibri"/>
                <a:cs typeface="Calibri"/>
              </a:rPr>
              <a:t>a</a:t>
            </a:r>
            <a:r>
              <a:rPr sz="2100" spc="-11" dirty="0">
                <a:latin typeface="Calibri"/>
                <a:cs typeface="Calibri"/>
              </a:rPr>
              <a:t>c</a:t>
            </a:r>
            <a:r>
              <a:rPr sz="2100" spc="-71" dirty="0">
                <a:latin typeface="Calibri"/>
                <a:cs typeface="Calibri"/>
              </a:rPr>
              <a:t>k</a:t>
            </a:r>
            <a:r>
              <a:rPr sz="2100" spc="-19" dirty="0">
                <a:latin typeface="Calibri"/>
                <a:cs typeface="Calibri"/>
              </a:rPr>
              <a:t>e</a:t>
            </a:r>
            <a:r>
              <a:rPr sz="2100" spc="-8" dirty="0">
                <a:latin typeface="Calibri"/>
                <a:cs typeface="Calibri"/>
              </a:rPr>
              <a:t>t.</a:t>
            </a:r>
            <a:endParaRPr sz="2100" dirty="0">
              <a:latin typeface="Calibri"/>
              <a:cs typeface="Calibri"/>
            </a:endParaRPr>
          </a:p>
          <a:p>
            <a:pPr marL="224314" indent="-214789">
              <a:spcBef>
                <a:spcPts val="746"/>
              </a:spcBef>
              <a:buClr>
                <a:srgbClr val="FFFFFF"/>
              </a:buClr>
              <a:buFont typeface="Arial"/>
              <a:buChar char="•"/>
              <a:tabLst>
                <a:tab pos="224790" algn="l"/>
              </a:tabLst>
            </a:pPr>
            <a:r>
              <a:rPr sz="2100" spc="-30" dirty="0">
                <a:latin typeface="Calibri"/>
                <a:cs typeface="Calibri"/>
              </a:rPr>
              <a:t>F</a:t>
            </a:r>
            <a:r>
              <a:rPr sz="2100" spc="-19" dirty="0">
                <a:latin typeface="Calibri"/>
                <a:cs typeface="Calibri"/>
              </a:rPr>
              <a:t>orm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-8" dirty="0">
                <a:latin typeface="Calibri"/>
                <a:cs typeface="Calibri"/>
              </a:rPr>
              <a:t>i</a:t>
            </a:r>
            <a:r>
              <a:rPr sz="2100" spc="-4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s</a:t>
            </a:r>
            <a:r>
              <a:rPr sz="2100" spc="-26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al</a:t>
            </a:r>
            <a:r>
              <a:rPr sz="2100" spc="-11" dirty="0">
                <a:latin typeface="Calibri"/>
                <a:cs typeface="Calibri"/>
              </a:rPr>
              <a:t>es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49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Calibri"/>
                <a:cs typeface="Calibri"/>
              </a:rPr>
              <a:t>ja</a:t>
            </a:r>
            <a:r>
              <a:rPr sz="2100" spc="-8" dirty="0">
                <a:latin typeface="Calibri"/>
                <a:cs typeface="Calibri"/>
              </a:rPr>
              <a:t>c</a:t>
            </a:r>
            <a:r>
              <a:rPr sz="2100" spc="-75" dirty="0">
                <a:latin typeface="Calibri"/>
                <a:cs typeface="Calibri"/>
              </a:rPr>
              <a:t>k</a:t>
            </a:r>
            <a:r>
              <a:rPr sz="2100" spc="-23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t.</a:t>
            </a:r>
          </a:p>
        </p:txBody>
      </p:sp>
    </p:spTree>
    <p:extLst>
      <p:ext uri="{BB962C8B-B14F-4D97-AF65-F5344CB8AC3E}">
        <p14:creationId xmlns:p14="http://schemas.microsoft.com/office/powerpoint/2010/main" val="1284750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200400"/>
            <a:ext cx="4071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Any Questions?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15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990600"/>
            <a:ext cx="6214871" cy="4739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524" rIns="0" bIns="0" rtlCol="0">
            <a:spAutoFit/>
          </a:bodyPr>
          <a:lstStyle/>
          <a:p>
            <a:pPr marL="1402080">
              <a:lnSpc>
                <a:spcPct val="100000"/>
              </a:lnSpc>
            </a:pPr>
            <a:r>
              <a:rPr sz="4000" spc="-15" dirty="0"/>
              <a:t>4</a:t>
            </a:r>
            <a:r>
              <a:rPr sz="4000" spc="-20" dirty="0"/>
              <a:t>-St</a:t>
            </a:r>
            <a:r>
              <a:rPr sz="4000" spc="-95" dirty="0"/>
              <a:t>r</a:t>
            </a:r>
            <a:r>
              <a:rPr sz="4000" spc="-20" dirty="0"/>
              <a:t>oke</a:t>
            </a:r>
            <a:r>
              <a:rPr sz="4000" spc="10" dirty="0"/>
              <a:t> </a:t>
            </a:r>
            <a:r>
              <a:rPr sz="4000" spc="-20" dirty="0"/>
              <a:t>Diesel</a:t>
            </a:r>
            <a:r>
              <a:rPr sz="4000" spc="10" dirty="0"/>
              <a:t> </a:t>
            </a:r>
            <a:r>
              <a:rPr sz="4000" spc="-25" dirty="0"/>
              <a:t>Eng</a:t>
            </a:r>
            <a:r>
              <a:rPr sz="4000" spc="-5" dirty="0"/>
              <a:t>i</a:t>
            </a:r>
            <a:r>
              <a:rPr sz="4000" spc="-20" dirty="0"/>
              <a:t>ne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8740" y="1620287"/>
            <a:ext cx="8743950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Rud</a:t>
            </a:r>
            <a:r>
              <a:rPr sz="2800" b="1" spc="-10" dirty="0">
                <a:latin typeface="Times New Roman"/>
                <a:cs typeface="Times New Roman"/>
              </a:rPr>
              <a:t>olf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Christi</a:t>
            </a:r>
            <a:r>
              <a:rPr sz="2800" b="1" spc="-10" dirty="0">
                <a:latin typeface="Times New Roman"/>
                <a:cs typeface="Times New Roman"/>
              </a:rPr>
              <a:t>a</a:t>
            </a:r>
            <a:r>
              <a:rPr sz="2800" b="1" spc="-20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Karl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D</a:t>
            </a:r>
            <a:r>
              <a:rPr sz="2800" b="1" spc="-15" dirty="0">
                <a:latin typeface="Times New Roman"/>
                <a:cs typeface="Times New Roman"/>
              </a:rPr>
              <a:t>iesel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(Mar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1</a:t>
            </a:r>
            <a:r>
              <a:rPr sz="2800" spc="-10" dirty="0">
                <a:latin typeface="Times New Roman"/>
                <a:cs typeface="Times New Roman"/>
              </a:rPr>
              <a:t>8,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1858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Septe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ber 2</a:t>
            </a:r>
            <a:r>
              <a:rPr sz="2800" spc="-10" dirty="0">
                <a:latin typeface="Times New Roman"/>
                <a:cs typeface="Times New Roman"/>
              </a:rPr>
              <a:t>9,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19</a:t>
            </a:r>
            <a:r>
              <a:rPr sz="2800" spc="-10" dirty="0">
                <a:latin typeface="Times New Roman"/>
                <a:cs typeface="Times New Roman"/>
              </a:rPr>
              <a:t>1</a:t>
            </a:r>
            <a:r>
              <a:rPr sz="2800" spc="-15" dirty="0">
                <a:latin typeface="Times New Roman"/>
                <a:cs typeface="Times New Roman"/>
              </a:rPr>
              <a:t>3)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G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ven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han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nee</a:t>
            </a:r>
            <a:r>
              <a:rPr sz="2800" spc="-12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, fa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in</a:t>
            </a:r>
            <a:r>
              <a:rPr sz="2800" spc="-15" dirty="0">
                <a:latin typeface="Times New Roman"/>
                <a:cs typeface="Times New Roman"/>
              </a:rPr>
              <a:t>ven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4-str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ke d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esel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71" y="6346526"/>
            <a:ext cx="5146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Diesel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 D</a:t>
            </a:r>
            <a:r>
              <a:rPr sz="2400" spc="-13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 Rudolph Diesel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-1895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5319" y="2971800"/>
            <a:ext cx="2621279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6323" y="3048000"/>
            <a:ext cx="3886200" cy="3044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329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6000" spc="-10" dirty="0"/>
              <a:t>F</a:t>
            </a:r>
            <a:r>
              <a:rPr sz="4400" dirty="0"/>
              <a:t>our</a:t>
            </a:r>
            <a:r>
              <a:rPr sz="4400" spc="-90" dirty="0"/>
              <a:t> </a:t>
            </a:r>
            <a:r>
              <a:rPr sz="6000" dirty="0"/>
              <a:t>S</a:t>
            </a:r>
            <a:r>
              <a:rPr sz="4400" dirty="0"/>
              <a:t>t</a:t>
            </a:r>
            <a:r>
              <a:rPr sz="4400" spc="-90" dirty="0"/>
              <a:t>r</a:t>
            </a:r>
            <a:r>
              <a:rPr sz="4400" dirty="0"/>
              <a:t>oke </a:t>
            </a:r>
            <a:r>
              <a:rPr sz="6000" spc="-5" dirty="0"/>
              <a:t>D</a:t>
            </a:r>
            <a:r>
              <a:rPr sz="4400" dirty="0"/>
              <a:t>iesel</a:t>
            </a:r>
            <a:r>
              <a:rPr sz="4400" spc="-5" dirty="0"/>
              <a:t> </a:t>
            </a:r>
            <a:r>
              <a:rPr sz="6000" spc="-5" dirty="0"/>
              <a:t>E</a:t>
            </a:r>
            <a:r>
              <a:rPr sz="4400" dirty="0"/>
              <a:t>ngine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5545" y="2253462"/>
            <a:ext cx="8967470" cy="291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ur</a:t>
            </a:r>
            <a:r>
              <a:rPr sz="2800" spc="-5" dirty="0">
                <a:latin typeface="Times New Roman"/>
                <a:cs typeface="Times New Roman"/>
              </a:rPr>
              <a:t> s</a:t>
            </a:r>
            <a:r>
              <a:rPr sz="2800" spc="-10" dirty="0">
                <a:latin typeface="Times New Roman"/>
                <a:cs typeface="Times New Roman"/>
              </a:rPr>
              <a:t>trok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was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 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ra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Ni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la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Otto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1876</a:t>
            </a:r>
            <a:r>
              <a:rPr sz="2800" spc="-15" dirty="0">
                <a:latin typeface="Times New Roman"/>
                <a:cs typeface="Times New Roman"/>
              </a:rPr>
              <a:t>,he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ce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15" dirty="0">
                <a:latin typeface="Times New Roman"/>
                <a:cs typeface="Times New Roman"/>
              </a:rPr>
              <a:t>al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kno</a:t>
            </a:r>
            <a:r>
              <a:rPr sz="2800" spc="-20" dirty="0">
                <a:latin typeface="Times New Roman"/>
                <a:cs typeface="Times New Roman"/>
              </a:rPr>
              <a:t>wn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Ot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cycle.</a:t>
            </a:r>
            <a:r>
              <a:rPr sz="2800" spc="-5" dirty="0">
                <a:latin typeface="Times New Roman"/>
                <a:cs typeface="Times New Roman"/>
              </a:rPr>
              <a:t> I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4</a:t>
            </a:r>
            <a:r>
              <a:rPr sz="2800" spc="-10" dirty="0">
                <a:latin typeface="Times New Roman"/>
                <a:cs typeface="Times New Roman"/>
              </a:rPr>
              <a:t> 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,o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op</a:t>
            </a:r>
            <a:r>
              <a:rPr sz="2800" spc="-15" dirty="0">
                <a:latin typeface="Times New Roman"/>
                <a:cs typeface="Times New Roman"/>
              </a:rPr>
              <a:t>erat</a:t>
            </a:r>
            <a:r>
              <a:rPr sz="2800" spc="-10" dirty="0">
                <a:latin typeface="Times New Roman"/>
                <a:cs typeface="Times New Roman"/>
              </a:rPr>
              <a:t>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is </a:t>
            </a:r>
            <a:r>
              <a:rPr sz="2800" spc="-15" dirty="0">
                <a:latin typeface="Times New Roman"/>
                <a:cs typeface="Times New Roman"/>
              </a:rPr>
              <a:t>completed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4</a:t>
            </a:r>
            <a:r>
              <a:rPr sz="2800" spc="-5" dirty="0">
                <a:latin typeface="Times New Roman"/>
                <a:cs typeface="Times New Roman"/>
              </a:rPr>
              <a:t> s</a:t>
            </a:r>
            <a:r>
              <a:rPr sz="2800" spc="-10" dirty="0">
                <a:latin typeface="Times New Roman"/>
                <a:cs typeface="Times New Roman"/>
              </a:rPr>
              <a:t>trok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        pist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n,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That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 on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cycle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completed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eve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ev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tion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 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cran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af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15" dirty="0">
                <a:latin typeface="Times New Roman"/>
                <a:cs typeface="Times New Roman"/>
              </a:rPr>
              <a:t> Each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 of</a:t>
            </a:r>
            <a:r>
              <a:rPr sz="2800" spc="-5" dirty="0">
                <a:latin typeface="Times New Roman"/>
                <a:cs typeface="Times New Roman"/>
              </a:rPr>
              <a:t> 1</a:t>
            </a:r>
            <a:r>
              <a:rPr sz="2800" spc="-10" dirty="0">
                <a:latin typeface="Times New Roman"/>
                <a:cs typeface="Times New Roman"/>
              </a:rPr>
              <a:t>8</a:t>
            </a:r>
            <a:r>
              <a:rPr sz="2800" spc="-55" dirty="0">
                <a:latin typeface="Times New Roman"/>
                <a:cs typeface="Times New Roman"/>
              </a:rPr>
              <a:t>0</a:t>
            </a:r>
            <a:r>
              <a:rPr sz="2800" spc="-20" dirty="0">
                <a:latin typeface="Times New Roman"/>
                <a:cs typeface="Times New Roman"/>
              </a:rPr>
              <a:t>°</a:t>
            </a:r>
            <a:r>
              <a:rPr sz="2800" spc="-15" dirty="0">
                <a:latin typeface="Times New Roman"/>
                <a:cs typeface="Times New Roman"/>
              </a:rPr>
              <a:t>,of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cran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haft 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tat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on 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cle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7</a:t>
            </a:r>
            <a:r>
              <a:rPr sz="2800" spc="-5" dirty="0">
                <a:latin typeface="Times New Roman"/>
                <a:cs typeface="Times New Roman"/>
              </a:rPr>
              <a:t>2</a:t>
            </a:r>
            <a:r>
              <a:rPr sz="2800" spc="-75" dirty="0">
                <a:latin typeface="Times New Roman"/>
                <a:cs typeface="Times New Roman"/>
              </a:rPr>
              <a:t>0</a:t>
            </a:r>
            <a:r>
              <a:rPr sz="2800" spc="-20" dirty="0">
                <a:latin typeface="Times New Roman"/>
                <a:cs typeface="Times New Roman"/>
              </a:rPr>
              <a:t>°</a:t>
            </a:r>
            <a:r>
              <a:rPr sz="2800" spc="-15" dirty="0">
                <a:latin typeface="Times New Roman"/>
                <a:cs typeface="Times New Roman"/>
              </a:rPr>
              <a:t>,of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cranks</a:t>
            </a:r>
            <a:r>
              <a:rPr sz="2800" spc="-10" dirty="0">
                <a:latin typeface="Times New Roman"/>
                <a:cs typeface="Times New Roman"/>
              </a:rPr>
              <a:t>haft 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tation.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838200"/>
            <a:ext cx="6193536" cy="541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755" y="6340953"/>
            <a:ext cx="5641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belled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Diagram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4-</a:t>
            </a:r>
            <a:r>
              <a:rPr sz="2800" spc="-1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Eng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2371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u="heavy" spc="-210" dirty="0"/>
              <a:t>W</a:t>
            </a:r>
            <a:r>
              <a:rPr sz="3600" u="heavy" dirty="0"/>
              <a:t>orking of Four</a:t>
            </a:r>
            <a:r>
              <a:rPr sz="3600" u="heavy" spc="-65" dirty="0"/>
              <a:t> </a:t>
            </a:r>
            <a:r>
              <a:rPr sz="3600" u="heavy" dirty="0"/>
              <a:t>St</a:t>
            </a:r>
            <a:r>
              <a:rPr sz="3600" u="heavy" spc="-60" dirty="0"/>
              <a:t>r</a:t>
            </a:r>
            <a:r>
              <a:rPr sz="3600" u="heavy" dirty="0"/>
              <a:t>oke Diesel Engine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661670" y="3002536"/>
            <a:ext cx="4530725" cy="265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ollo</a:t>
            </a:r>
            <a:r>
              <a:rPr sz="2800" spc="-15" dirty="0">
                <a:latin typeface="Times New Roman"/>
                <a:cs typeface="Times New Roman"/>
              </a:rPr>
              <a:t>wing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four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es:-</a:t>
            </a:r>
            <a:endParaRPr sz="2800">
              <a:latin typeface="Times New Roman"/>
              <a:cs typeface="Times New Roman"/>
            </a:endParaRPr>
          </a:p>
          <a:p>
            <a:pPr marL="469900" marR="489584">
              <a:lnSpc>
                <a:spcPct val="124000"/>
              </a:lnSpc>
              <a:spcBef>
                <a:spcPts val="1235"/>
              </a:spcBef>
            </a:pPr>
            <a:r>
              <a:rPr sz="2800" spc="-15" dirty="0">
                <a:latin typeface="Times New Roman"/>
                <a:cs typeface="Times New Roman"/>
              </a:rPr>
              <a:t>1 –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take/S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ction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 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ession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stro</a:t>
            </a:r>
            <a:r>
              <a:rPr sz="2800" spc="-15" dirty="0">
                <a:latin typeface="Times New Roman"/>
                <a:cs typeface="Times New Roman"/>
              </a:rPr>
              <a:t>ke 3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Expan</a:t>
            </a:r>
            <a:r>
              <a:rPr sz="2800" spc="-10" dirty="0">
                <a:latin typeface="Times New Roman"/>
                <a:cs typeface="Times New Roman"/>
              </a:rPr>
              <a:t>sio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0"/>
              </a:spcBef>
            </a:pPr>
            <a:r>
              <a:rPr sz="2800" spc="-15" dirty="0">
                <a:latin typeface="Times New Roman"/>
                <a:cs typeface="Times New Roman"/>
              </a:rPr>
              <a:t>4 – Exhau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28800"/>
            <a:ext cx="36576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2424</Words>
  <Application>Microsoft Office PowerPoint</Application>
  <PresentationFormat>On-screen Show (4:3)</PresentationFormat>
  <Paragraphs>249</Paragraphs>
  <Slides>59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Wingdings</vt:lpstr>
      <vt:lpstr>Office Theme</vt:lpstr>
      <vt:lpstr>WELLCOME TO MY PRESENTATION</vt:lpstr>
      <vt:lpstr>Subject : Thermodynamics And Heat Engine</vt:lpstr>
      <vt:lpstr>PowerPoint Presentation</vt:lpstr>
      <vt:lpstr>PowerPoint Presentation</vt:lpstr>
      <vt:lpstr>2-Stroke Diesel Engine</vt:lpstr>
      <vt:lpstr>4-Stroke Diesel Engine</vt:lpstr>
      <vt:lpstr>Four Stroke Diesel Engine</vt:lpstr>
      <vt:lpstr>PowerPoint Presentation</vt:lpstr>
      <vt:lpstr>Working of Four Stroke Diesel Engine</vt:lpstr>
      <vt:lpstr>PowerPoint Presentation</vt:lpstr>
      <vt:lpstr>PowerPoint Presentation</vt:lpstr>
      <vt:lpstr>PowerPoint Presentation</vt:lpstr>
      <vt:lpstr>PowerPoint Presentation</vt:lpstr>
      <vt:lpstr>Two stroke engine is first described by Du gal Clerk in 1878.In two stroke engine one cycle is completed in every revolution of crankshaft.</vt:lpstr>
      <vt:lpstr>Working of Two Stroke Engine</vt:lpstr>
      <vt:lpstr>PowerPoint Presentation</vt:lpstr>
      <vt:lpstr>PowerPoint Presentation</vt:lpstr>
      <vt:lpstr>PowerPoint Presentation</vt:lpstr>
      <vt:lpstr>Combustion Stroke</vt:lpstr>
      <vt:lpstr>PowerPoint Presentation</vt:lpstr>
      <vt:lpstr>Need of the Piston Crown in a 2-Stroke Engine</vt:lpstr>
      <vt:lpstr>PowerPoint Presentation</vt:lpstr>
      <vt:lpstr>Transfer 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Air Injection System</vt:lpstr>
      <vt:lpstr>PowerPoint Presentation</vt:lpstr>
      <vt:lpstr>PowerPoint Presentation</vt:lpstr>
      <vt:lpstr>Common Rail Injection System</vt:lpstr>
      <vt:lpstr>PowerPoint Presentation</vt:lpstr>
      <vt:lpstr>PowerPoint Presentation</vt:lpstr>
      <vt:lpstr>Distributor Injection System</vt:lpstr>
      <vt:lpstr>PowerPoint Presentation</vt:lpstr>
      <vt:lpstr>WHY COOLING SYSTEM IS NECESSARY IN AN IC                                       ENGINE?</vt:lpstr>
      <vt:lpstr>PowerPoint Presentation</vt:lpstr>
      <vt:lpstr>HEAT DISTRIBUTION</vt:lpstr>
      <vt:lpstr>OPTIMUM COOLING</vt:lpstr>
      <vt:lpstr>TYPES OF COOLING SYSTEMS</vt:lpstr>
      <vt:lpstr>AIR COOLED SYSTEM</vt:lpstr>
      <vt:lpstr>MERITS AND DEMERITS OF AIR COOLING</vt:lpstr>
      <vt:lpstr>PowerPoint Presentation</vt:lpstr>
      <vt:lpstr>PowerPoint Presentation</vt:lpstr>
      <vt:lpstr>FORCED CIRCULATION COOLING SYSTEM</vt:lpstr>
      <vt:lpstr>FORCE ASSISTED COOLING SYSTEM</vt:lpstr>
      <vt:lpstr>WATER PUMP</vt:lpstr>
      <vt:lpstr>RADIATOR</vt:lpstr>
      <vt:lpstr>PowerPoint Presentation</vt:lpstr>
      <vt:lpstr>PowerPoint Presentation</vt:lpstr>
      <vt:lpstr>PowerPoint Presentation</vt:lpstr>
      <vt:lpstr>PROBLEMS WITH LIQUID COOLING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Ashraful Hoque</cp:lastModifiedBy>
  <cp:revision>19</cp:revision>
  <dcterms:created xsi:type="dcterms:W3CDTF">2020-05-07T11:47:04Z</dcterms:created>
  <dcterms:modified xsi:type="dcterms:W3CDTF">2020-05-28T16:11:35Z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2020-05-07T00:00:00Z</vt:filetime>
  </property>
  <property fmtid="{D5CDD505-2E9C-101B-9397-08002B2CF9AE}" pid="3" name="LastSaved">
    <vt:filetime>2020-05-07T00:00:00Z</vt:filetime>
  </property>
</Properties>
</file>