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56" r:id="rId2"/>
    <p:sldId id="272" r:id="rId3"/>
    <p:sldId id="268" r:id="rId4"/>
    <p:sldId id="343" r:id="rId5"/>
    <p:sldId id="417" r:id="rId6"/>
    <p:sldId id="270" r:id="rId7"/>
    <p:sldId id="273" r:id="rId8"/>
    <p:sldId id="269" r:id="rId9"/>
    <p:sldId id="414" r:id="rId10"/>
    <p:sldId id="274" r:id="rId11"/>
    <p:sldId id="275" r:id="rId12"/>
    <p:sldId id="276" r:id="rId13"/>
    <p:sldId id="277" r:id="rId14"/>
    <p:sldId id="278" r:id="rId15"/>
    <p:sldId id="279" r:id="rId16"/>
    <p:sldId id="280" r:id="rId17"/>
    <p:sldId id="282" r:id="rId18"/>
    <p:sldId id="265" r:id="rId19"/>
    <p:sldId id="263" r:id="rId20"/>
    <p:sldId id="283" r:id="rId21"/>
    <p:sldId id="387" r:id="rId22"/>
    <p:sldId id="405" r:id="rId23"/>
    <p:sldId id="420" r:id="rId24"/>
    <p:sldId id="406" r:id="rId25"/>
    <p:sldId id="422" r:id="rId26"/>
    <p:sldId id="423"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05FF76"/>
    <a:srgbClr val="001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85839" autoAdjust="0"/>
  </p:normalViewPr>
  <p:slideViewPr>
    <p:cSldViewPr>
      <p:cViewPr>
        <p:scale>
          <a:sx n="69" d="100"/>
          <a:sy n="69" d="100"/>
        </p:scale>
        <p:origin x="-1488" y="-72"/>
      </p:cViewPr>
      <p:guideLst>
        <p:guide orient="horz" pos="2160"/>
        <p:guide pos="2880"/>
      </p:guideLst>
    </p:cSldViewPr>
  </p:slideViewPr>
  <p:outlineViewPr>
    <p:cViewPr>
      <p:scale>
        <a:sx n="33" d="100"/>
        <a:sy n="33" d="100"/>
      </p:scale>
      <p:origin x="90" y="345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EE288813-33D8-42CD-86A8-366CA9135982}" type="datetimeFigureOut">
              <a:rPr lang="en-US" smtClean="0"/>
              <a:t>5/5/2020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CD21DFE-34E6-4AE5-85A4-81B9E8EDBB48}" type="slidenum">
              <a:rPr lang="en-US" smtClean="0"/>
              <a:t>‹#›</a:t>
            </a:fld>
            <a:endParaRPr lang="en-US"/>
          </a:p>
        </p:txBody>
      </p:sp>
    </p:spTree>
    <p:extLst>
      <p:ext uri="{BB962C8B-B14F-4D97-AF65-F5344CB8AC3E}">
        <p14:creationId xmlns:p14="http://schemas.microsoft.com/office/powerpoint/2010/main" val="302056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21DFE-34E6-4AE5-85A4-81B9E8EDBB48}" type="slidenum">
              <a:rPr lang="en-US" smtClean="0"/>
              <a:t>11</a:t>
            </a:fld>
            <a:endParaRPr lang="en-US"/>
          </a:p>
        </p:txBody>
      </p:sp>
    </p:spTree>
    <p:extLst>
      <p:ext uri="{BB962C8B-B14F-4D97-AF65-F5344CB8AC3E}">
        <p14:creationId xmlns:p14="http://schemas.microsoft.com/office/powerpoint/2010/main" val="271125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6FE9384-CD47-49D2-AF07-781D1233EB9E}" type="datetimeFigureOut">
              <a:rPr lang="en-US" smtClean="0"/>
              <a:t>5/5/2020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03E415D-62DD-4731-89F5-023E2E863F92}" type="slidenum">
              <a:rPr lang="en-US" smtClean="0"/>
              <a:t>‹#›</a:t>
            </a:fld>
            <a:endParaRPr lang="en-US"/>
          </a:p>
        </p:txBody>
      </p:sp>
      <p:grpSp>
        <p:nvGrpSpPr>
          <p:cNvPr id="8" name="Group 7"/>
          <p:cNvGrpSpPr/>
          <p:nvPr/>
        </p:nvGrpSpPr>
        <p:grpSpPr>
          <a:xfrm>
            <a:off x="1194100" y="2887532"/>
            <a:ext cx="6779111" cy="923330"/>
            <a:chOff x="1172584" y="1381459"/>
            <a:chExt cx="6779110" cy="923329"/>
          </a:xfrm>
          <a:effectLst>
            <a:outerShdw blurRad="38100" dist="12700" dir="16200000" rotWithShape="0">
              <a:prstClr val="black">
                <a:alpha val="30000"/>
              </a:prstClr>
            </a:outerShdw>
          </a:effectLst>
        </p:grpSpPr>
        <p:sp>
          <p:nvSpPr>
            <p:cNvPr id="9" name="TextBox 8"/>
            <p:cNvSpPr txBox="1"/>
            <p:nvPr/>
          </p:nvSpPr>
          <p:spPr>
            <a:xfrm>
              <a:off x="4147073" y="1381459"/>
              <a:ext cx="877163" cy="923329"/>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3" y="1387737"/>
            <a:ext cx="6777319"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E9384-CD47-49D2-AF07-781D1233EB9E}"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E415D-62DD-4731-89F5-023E2E863F92}" type="slidenum">
              <a:rPr lang="en-US" smtClean="0"/>
              <a:t>‹#›</a:t>
            </a:fld>
            <a:endParaRPr lang="en-US"/>
          </a:p>
        </p:txBody>
      </p:sp>
      <p:grpSp>
        <p:nvGrpSpPr>
          <p:cNvPr id="11" name="Group 10"/>
          <p:cNvGrpSpPr/>
          <p:nvPr/>
        </p:nvGrpSpPr>
        <p:grpSpPr>
          <a:xfrm>
            <a:off x="1172586" y="1392218"/>
            <a:ext cx="6779111" cy="923330"/>
            <a:chOff x="1172584" y="1381459"/>
            <a:chExt cx="6779110" cy="923329"/>
          </a:xfrm>
        </p:grpSpPr>
        <p:sp>
          <p:nvSpPr>
            <p:cNvPr id="15" name="TextBox 14"/>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2" y="559400"/>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E9384-CD47-49D2-AF07-781D1233EB9E}"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E415D-62DD-4731-89F5-023E2E863F92}" type="slidenum">
              <a:rPr lang="en-US" smtClean="0"/>
              <a:t>‹#›</a:t>
            </a:fld>
            <a:endParaRPr lang="en-US"/>
          </a:p>
        </p:txBody>
      </p:sp>
      <p:grpSp>
        <p:nvGrpSpPr>
          <p:cNvPr id="11" name="Group 10"/>
          <p:cNvGrpSpPr/>
          <p:nvPr/>
        </p:nvGrpSpPr>
        <p:grpSpPr>
          <a:xfrm rot="5400000">
            <a:off x="3909051" y="2880825"/>
            <a:ext cx="5480154" cy="923330"/>
            <a:chOff x="1815339" y="1381458"/>
            <a:chExt cx="5480154" cy="923328"/>
          </a:xfrm>
        </p:grpSpPr>
        <p:sp>
          <p:nvSpPr>
            <p:cNvPr id="12" name="TextBox 11"/>
            <p:cNvSpPr txBox="1"/>
            <p:nvPr/>
          </p:nvSpPr>
          <p:spPr>
            <a:xfrm>
              <a:off x="4147072" y="1381458"/>
              <a:ext cx="877163" cy="923328"/>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E9384-CD47-49D2-AF07-781D1233EB9E}"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E415D-62DD-4731-89F5-023E2E863F92}"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6" y="1392218"/>
            <a:ext cx="6779111" cy="923330"/>
            <a:chOff x="1172584" y="1381459"/>
            <a:chExt cx="6779110" cy="923329"/>
          </a:xfrm>
        </p:grpSpPr>
        <p:sp>
          <p:nvSpPr>
            <p:cNvPr id="13" name="TextBox 12"/>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6" y="2887580"/>
            <a:ext cx="6779111" cy="923330"/>
            <a:chOff x="1172584" y="1381459"/>
            <a:chExt cx="6779110" cy="923329"/>
          </a:xfrm>
        </p:grpSpPr>
        <p:sp>
          <p:nvSpPr>
            <p:cNvPr id="9" name="TextBox 8"/>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2"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9" y="3767318"/>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FE9384-CD47-49D2-AF07-781D1233EB9E}"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E415D-62DD-4731-89F5-023E2E863F9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FE9384-CD47-49D2-AF07-781D1233EB9E}"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E415D-62DD-4731-89F5-023E2E863F92}"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6" y="1392218"/>
            <a:ext cx="6779111" cy="923330"/>
            <a:chOff x="1172584" y="1381459"/>
            <a:chExt cx="6779110" cy="923329"/>
          </a:xfrm>
        </p:grpSpPr>
        <p:sp>
          <p:nvSpPr>
            <p:cNvPr id="14" name="TextBox 13"/>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2" y="2240280"/>
            <a:ext cx="3442447"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7"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FE9384-CD47-49D2-AF07-781D1233EB9E}"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E415D-62DD-4731-89F5-023E2E863F92}" type="slidenum">
              <a:rPr lang="en-US" smtClean="0"/>
              <a:t>‹#›</a:t>
            </a:fld>
            <a:endParaRPr lang="en-US"/>
          </a:p>
        </p:txBody>
      </p:sp>
      <p:grpSp>
        <p:nvGrpSpPr>
          <p:cNvPr id="14" name="Group 13"/>
          <p:cNvGrpSpPr/>
          <p:nvPr/>
        </p:nvGrpSpPr>
        <p:grpSpPr>
          <a:xfrm>
            <a:off x="1172586" y="1392218"/>
            <a:ext cx="6779111" cy="923330"/>
            <a:chOff x="1172584" y="1381459"/>
            <a:chExt cx="6779110" cy="923329"/>
          </a:xfrm>
        </p:grpSpPr>
        <p:sp>
          <p:nvSpPr>
            <p:cNvPr id="16" name="TextBox 15"/>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FE9384-CD47-49D2-AF07-781D1233EB9E}"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E415D-62DD-4731-89F5-023E2E863F92}" type="slidenum">
              <a:rPr lang="en-US" smtClean="0"/>
              <a:t>‹#›</a:t>
            </a:fld>
            <a:endParaRPr lang="en-US"/>
          </a:p>
        </p:txBody>
      </p:sp>
      <p:grpSp>
        <p:nvGrpSpPr>
          <p:cNvPr id="10" name="Group 9"/>
          <p:cNvGrpSpPr/>
          <p:nvPr/>
        </p:nvGrpSpPr>
        <p:grpSpPr>
          <a:xfrm>
            <a:off x="1172586" y="1392218"/>
            <a:ext cx="6779111" cy="923330"/>
            <a:chOff x="1172584" y="1381459"/>
            <a:chExt cx="6779110" cy="923329"/>
          </a:xfrm>
        </p:grpSpPr>
        <p:sp>
          <p:nvSpPr>
            <p:cNvPr id="14" name="TextBox 13"/>
            <p:cNvSpPr txBox="1"/>
            <p:nvPr/>
          </p:nvSpPr>
          <p:spPr>
            <a:xfrm>
              <a:off x="4147073"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E9384-CD47-49D2-AF07-781D1233EB9E}"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E415D-62DD-4731-89F5-023E2E863F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81" y="1678197"/>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400"/>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80" y="3603814"/>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E9384-CD47-49D2-AF07-781D1233EB9E}"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E415D-62DD-4731-89F5-023E2E863F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20"/>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4" y="666967"/>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7"/>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E9384-CD47-49D2-AF07-781D1233EB9E}"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E415D-62DD-4731-89F5-023E2E863F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3" y="570157"/>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50" y="2248349"/>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9" y="6161444"/>
            <a:ext cx="2133600" cy="365125"/>
          </a:xfrm>
          <a:prstGeom prst="rect">
            <a:avLst/>
          </a:prstGeom>
        </p:spPr>
        <p:txBody>
          <a:bodyPr vert="horz" lIns="91440" tIns="45720" rIns="91440" bIns="45720" rtlCol="0" anchor="ctr"/>
          <a:lstStyle>
            <a:lvl1pPr algn="l">
              <a:defRPr sz="1200">
                <a:solidFill>
                  <a:schemeClr val="tx2"/>
                </a:solidFill>
              </a:defRPr>
            </a:lvl1pPr>
          </a:lstStyle>
          <a:p>
            <a:fld id="{66FE9384-CD47-49D2-AF07-781D1233EB9E}" type="datetimeFigureOut">
              <a:rPr lang="en-US" smtClean="0"/>
              <a:t>5/5/2020</a:t>
            </a:fld>
            <a:endParaRPr lang="en-US"/>
          </a:p>
        </p:txBody>
      </p:sp>
      <p:sp>
        <p:nvSpPr>
          <p:cNvPr id="5" name="Footer Placeholder 4"/>
          <p:cNvSpPr>
            <a:spLocks noGrp="1"/>
          </p:cNvSpPr>
          <p:nvPr>
            <p:ph type="ftr" sz="quarter" idx="3"/>
          </p:nvPr>
        </p:nvSpPr>
        <p:spPr>
          <a:xfrm>
            <a:off x="3124200" y="6161444"/>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4"/>
            <a:ext cx="2133600" cy="365125"/>
          </a:xfrm>
          <a:prstGeom prst="rect">
            <a:avLst/>
          </a:prstGeom>
        </p:spPr>
        <p:txBody>
          <a:bodyPr vert="horz" lIns="91440" tIns="45720" rIns="91440" bIns="45720" rtlCol="0" anchor="ctr"/>
          <a:lstStyle>
            <a:lvl1pPr algn="r">
              <a:defRPr sz="1200">
                <a:solidFill>
                  <a:schemeClr val="tx2"/>
                </a:solidFill>
              </a:defRPr>
            </a:lvl1pPr>
          </a:lstStyle>
          <a:p>
            <a:fld id="{F03E415D-62DD-4731-89F5-023E2E863F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tiqullah76@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124200"/>
          </a:xfrm>
        </p:spPr>
        <p:txBody>
          <a:bodyPr>
            <a:normAutofit fontScale="90000"/>
          </a:bodyPr>
          <a:lstStyle/>
          <a:p>
            <a:pPr algn="just">
              <a:lnSpc>
                <a:spcPct val="150000"/>
              </a:lnSpc>
            </a:pPr>
            <a:r>
              <a:rPr lang="en-US" sz="3600" b="1" dirty="0" smtClean="0"/>
              <a:t>  </a:t>
            </a:r>
            <a:br>
              <a:rPr lang="en-US" sz="3600" b="1" dirty="0" smtClean="0"/>
            </a:br>
            <a:r>
              <a:rPr lang="en-US" sz="3600" b="1" dirty="0" smtClean="0"/>
              <a:t/>
            </a:r>
            <a:br>
              <a:rPr lang="en-US" sz="3600" b="1" dirty="0" smtClean="0"/>
            </a:br>
            <a:r>
              <a:rPr lang="en-US" sz="4000" b="1" dirty="0" smtClean="0"/>
              <a:t/>
            </a:r>
            <a:br>
              <a:rPr lang="en-US" sz="4000" b="1" dirty="0" smtClean="0"/>
            </a:br>
            <a:r>
              <a:rPr lang="en-US" sz="4000" b="1" dirty="0" smtClean="0"/>
              <a:t> </a:t>
            </a:r>
            <a:r>
              <a:rPr lang="en-US" sz="5300" b="1" dirty="0" smtClean="0">
                <a:latin typeface="SutonnyMJ" pitchFamily="2" charset="0"/>
                <a:cs typeface="SutonnyMJ" pitchFamily="2" charset="0"/>
              </a:rPr>
              <a:t>67243-</a:t>
            </a:r>
            <a:r>
              <a:rPr lang="en-US" sz="5300" b="1" dirty="0" smtClean="0">
                <a:solidFill>
                  <a:schemeClr val="bg1"/>
                </a:solidFill>
                <a:effectLst>
                  <a:outerShdw blurRad="38100" dist="38100" dir="2700000" algn="tl">
                    <a:srgbClr val="000000">
                      <a:alpha val="43137"/>
                    </a:srgbClr>
                  </a:outerShdw>
                </a:effectLst>
                <a:latin typeface="SutonnyMJ" pitchFamily="2" charset="0"/>
                <a:cs typeface="SutonnyMJ" pitchFamily="2" charset="0"/>
              </a:rPr>
              <a:t>Kzwjs </a:t>
            </a:r>
            <a:r>
              <a:rPr lang="en-US" sz="5300" b="1" dirty="0">
                <a:solidFill>
                  <a:schemeClr val="bg1"/>
                </a:solidFill>
                <a:effectLst>
                  <a:outerShdw blurRad="38100" dist="38100" dir="2700000" algn="tl">
                    <a:srgbClr val="000000">
                      <a:alpha val="43137"/>
                    </a:srgbClr>
                  </a:outerShdw>
                </a:effectLst>
                <a:latin typeface="SutonnyMJ" pitchFamily="2" charset="0"/>
                <a:cs typeface="SutonnyMJ" pitchFamily="2" charset="0"/>
              </a:rPr>
              <a:t>GÛ </a:t>
            </a:r>
            <a:r>
              <a:rPr lang="en-US" sz="5300" b="1" dirty="0" err="1">
                <a:solidFill>
                  <a:schemeClr val="bg1"/>
                </a:solidFill>
                <a:effectLst>
                  <a:outerShdw blurRad="38100" dist="38100" dir="2700000" algn="tl">
                    <a:srgbClr val="000000">
                      <a:alpha val="43137"/>
                    </a:srgbClr>
                  </a:outerShdw>
                </a:effectLst>
                <a:latin typeface="SutonnyMJ" pitchFamily="2" charset="0"/>
                <a:cs typeface="SutonnyMJ" pitchFamily="2" charset="0"/>
              </a:rPr>
              <a:t>wnwUs</a:t>
            </a:r>
            <a:r>
              <a:rPr lang="en-US" sz="5300" b="1" dirty="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5300" b="1" dirty="0" err="1">
                <a:solidFill>
                  <a:schemeClr val="bg1"/>
                </a:solidFill>
                <a:effectLst>
                  <a:outerShdw blurRad="38100" dist="38100" dir="2700000" algn="tl">
                    <a:srgbClr val="000000">
                      <a:alpha val="43137"/>
                    </a:srgbClr>
                  </a:outerShdw>
                </a:effectLst>
                <a:latin typeface="SutonnyMJ" pitchFamily="2" charset="0"/>
                <a:cs typeface="SutonnyMJ" pitchFamily="2" charset="0"/>
              </a:rPr>
              <a:t>jvW</a:t>
            </a:r>
            <a:r>
              <a:rPr lang="en-US" sz="5300" b="1" dirty="0">
                <a:solidFill>
                  <a:schemeClr val="bg1"/>
                </a:solidFill>
                <a:effectLst>
                  <a:outerShdw blurRad="38100" dist="38100" dir="2700000" algn="tl">
                    <a:srgbClr val="000000">
                      <a:alpha val="43137"/>
                    </a:srgbClr>
                  </a:outerShdw>
                </a:effectLst>
                <a:latin typeface="SutonnyMJ" pitchFamily="2" charset="0"/>
                <a:cs typeface="SutonnyMJ" pitchFamily="2" charset="0"/>
              </a:rPr>
              <a:t> </a:t>
            </a:r>
            <a:r>
              <a:rPr lang="en-US" sz="5300" b="1" dirty="0" err="1">
                <a:solidFill>
                  <a:schemeClr val="bg1"/>
                </a:solidFill>
                <a:effectLst>
                  <a:outerShdw blurRad="38100" dist="38100" dir="2700000" algn="tl">
                    <a:srgbClr val="000000">
                      <a:alpha val="43137"/>
                    </a:srgbClr>
                  </a:outerShdw>
                </a:effectLst>
                <a:latin typeface="SutonnyMJ" pitchFamily="2" charset="0"/>
                <a:cs typeface="SutonnyMJ" pitchFamily="2" charset="0"/>
              </a:rPr>
              <a:t>K¨vjKz‡jkb</a:t>
            </a:r>
            <a:r>
              <a:rPr lang="en-US" sz="4000" dirty="0">
                <a:effectLst/>
              </a:rPr>
              <a:t/>
            </a:r>
            <a:br>
              <a:rPr lang="en-US" sz="4000" dirty="0">
                <a:effectLst/>
              </a:rPr>
            </a:br>
            <a:endParaRPr lang="en-US" sz="4000" b="1" dirty="0"/>
          </a:p>
        </p:txBody>
      </p:sp>
      <p:sp>
        <p:nvSpPr>
          <p:cNvPr id="3" name="Subtitle 2"/>
          <p:cNvSpPr>
            <a:spLocks noGrp="1"/>
          </p:cNvSpPr>
          <p:nvPr>
            <p:ph type="subTitle" idx="1"/>
          </p:nvPr>
        </p:nvSpPr>
        <p:spPr>
          <a:xfrm>
            <a:off x="0" y="3886200"/>
            <a:ext cx="9144000" cy="2971800"/>
          </a:xfrm>
        </p:spPr>
        <p:txBody>
          <a:bodyPr>
            <a:normAutofit/>
          </a:bodyPr>
          <a:lstStyle/>
          <a:p>
            <a:pPr algn="r"/>
            <a:r>
              <a:rPr lang="en-US" b="1" dirty="0" smtClean="0">
                <a:solidFill>
                  <a:schemeClr val="tx1"/>
                </a:solidFill>
              </a:rPr>
              <a:t>A.M. ATIQULLAH(</a:t>
            </a:r>
            <a:r>
              <a:rPr lang="en-US" b="1" dirty="0" err="1" smtClean="0">
                <a:solidFill>
                  <a:schemeClr val="bg1"/>
                </a:solidFill>
                <a:latin typeface="SutonnyMJ" pitchFamily="2" charset="0"/>
                <a:cs typeface="SutonnyMJ" pitchFamily="2" charset="0"/>
              </a:rPr>
              <a:t>Avey</a:t>
            </a:r>
            <a:r>
              <a:rPr lang="en-US" b="1" dirty="0" smtClean="0">
                <a:solidFill>
                  <a:schemeClr val="bg1"/>
                </a:solidFill>
                <a:latin typeface="SutonnyMJ" pitchFamily="2" charset="0"/>
                <a:cs typeface="SutonnyMJ" pitchFamily="2" charset="0"/>
              </a:rPr>
              <a:t> †</a:t>
            </a:r>
            <a:r>
              <a:rPr lang="en-US" b="1" dirty="0" err="1" smtClean="0">
                <a:solidFill>
                  <a:schemeClr val="bg1"/>
                </a:solidFill>
                <a:latin typeface="SutonnyMJ" pitchFamily="2" charset="0"/>
                <a:cs typeface="SutonnyMJ" pitchFamily="2" charset="0"/>
              </a:rPr>
              <a:t>gvnv</a:t>
            </a:r>
            <a:r>
              <a:rPr lang="en-US" b="1" dirty="0" smtClean="0">
                <a:solidFill>
                  <a:schemeClr val="bg1"/>
                </a:solidFill>
                <a:latin typeface="SutonnyMJ" pitchFamily="2" charset="0"/>
                <a:cs typeface="SutonnyMJ" pitchFamily="2" charset="0"/>
              </a:rPr>
              <a:t>¤§` </a:t>
            </a:r>
            <a:r>
              <a:rPr lang="en-US" b="1" dirty="0" err="1" smtClean="0">
                <a:solidFill>
                  <a:schemeClr val="bg1"/>
                </a:solidFill>
                <a:latin typeface="SutonnyMJ" pitchFamily="2" charset="0"/>
                <a:cs typeface="SutonnyMJ" pitchFamily="2" charset="0"/>
              </a:rPr>
              <a:t>AvwZKzj¨v</a:t>
            </a:r>
            <a:r>
              <a:rPr lang="en-US" b="1" dirty="0" smtClean="0">
                <a:latin typeface="SutonnyMJ" pitchFamily="2" charset="0"/>
                <a:cs typeface="SutonnyMJ" pitchFamily="2" charset="0"/>
              </a:rPr>
              <a:t>)</a:t>
            </a:r>
            <a:endParaRPr lang="en-US" b="1" dirty="0" smtClean="0">
              <a:solidFill>
                <a:schemeClr val="tx1"/>
              </a:solidFill>
            </a:endParaRPr>
          </a:p>
          <a:p>
            <a:pPr algn="r"/>
            <a:r>
              <a:rPr lang="en-US" b="1" dirty="0" smtClean="0">
                <a:solidFill>
                  <a:schemeClr val="tx1"/>
                </a:solidFill>
              </a:rPr>
              <a:t>INSTRUCTOR(TECH) RAC</a:t>
            </a:r>
            <a:r>
              <a:rPr lang="en-US" b="1" dirty="0" smtClean="0">
                <a:solidFill>
                  <a:schemeClr val="tx1"/>
                </a:solidFill>
                <a:latin typeface="SutonnyMJ" pitchFamily="2" charset="0"/>
                <a:cs typeface="SutonnyMJ" pitchFamily="2" charset="0"/>
              </a:rPr>
              <a:t>(</a:t>
            </a:r>
            <a:r>
              <a:rPr lang="en-US" b="1" dirty="0" err="1" smtClean="0">
                <a:solidFill>
                  <a:schemeClr val="bg1"/>
                </a:solidFill>
                <a:latin typeface="SutonnyMJ" pitchFamily="2" charset="0"/>
                <a:cs typeface="SutonnyMJ" pitchFamily="2" charset="0"/>
              </a:rPr>
              <a:t>BÝUªv±i</a:t>
            </a:r>
            <a:r>
              <a:rPr lang="en-US" b="1" dirty="0" smtClean="0">
                <a:solidFill>
                  <a:schemeClr val="bg1"/>
                </a:solidFill>
                <a:latin typeface="SutonnyMJ" pitchFamily="2" charset="0"/>
                <a:cs typeface="SutonnyMJ" pitchFamily="2" charset="0"/>
              </a:rPr>
              <a:t>/</a:t>
            </a:r>
            <a:r>
              <a:rPr lang="en-US" b="1" dirty="0" err="1" smtClean="0">
                <a:solidFill>
                  <a:schemeClr val="bg1"/>
                </a:solidFill>
                <a:latin typeface="SutonnyMJ" pitchFamily="2" charset="0"/>
                <a:cs typeface="SutonnyMJ" pitchFamily="2" charset="0"/>
              </a:rPr>
              <a:t>AviGwm</a:t>
            </a:r>
            <a:r>
              <a:rPr lang="en-US" b="1" dirty="0" smtClean="0">
                <a:solidFill>
                  <a:schemeClr val="tx1"/>
                </a:solidFill>
                <a:latin typeface="SutonnyMJ" pitchFamily="2" charset="0"/>
                <a:cs typeface="SutonnyMJ" pitchFamily="2" charset="0"/>
              </a:rPr>
              <a:t>)</a:t>
            </a:r>
            <a:endParaRPr lang="en-US" b="1" dirty="0" smtClean="0">
              <a:solidFill>
                <a:schemeClr val="tx1"/>
              </a:solidFill>
            </a:endParaRPr>
          </a:p>
          <a:p>
            <a:pPr algn="r"/>
            <a:r>
              <a:rPr lang="en-US" b="1" dirty="0" smtClean="0">
                <a:solidFill>
                  <a:schemeClr val="tx1"/>
                </a:solidFill>
              </a:rPr>
              <a:t>DHAKA POLYTECHNIC INSTITUTE,TEJGAON Dhaka.</a:t>
            </a:r>
          </a:p>
          <a:p>
            <a:pPr algn="r"/>
            <a:r>
              <a:rPr lang="en-US" sz="2800" b="1" dirty="0" smtClean="0">
                <a:solidFill>
                  <a:srgbClr val="002060"/>
                </a:solidFill>
                <a:hlinkClick r:id="rId2"/>
              </a:rPr>
              <a:t>atiqullah76@gmail.com</a:t>
            </a:r>
            <a:endParaRPr lang="en-US" sz="2800" b="1" dirty="0" smtClean="0">
              <a:solidFill>
                <a:srgbClr val="002060"/>
              </a:solidFill>
            </a:endParaRPr>
          </a:p>
          <a:p>
            <a:r>
              <a:rPr lang="en-US" sz="2800" b="1" dirty="0" smtClean="0">
                <a:solidFill>
                  <a:srgbClr val="002060"/>
                </a:solidFill>
              </a:rPr>
              <a:t>                                                         01711-056403</a:t>
            </a:r>
          </a:p>
          <a:p>
            <a:endParaRPr lang="en-US" sz="2800" b="1" dirty="0" smtClean="0">
              <a:solidFill>
                <a:srgbClr val="002060"/>
              </a:solidFill>
            </a:endParaRPr>
          </a:p>
          <a:p>
            <a:endParaRPr lang="en-US" b="1" dirty="0" smtClean="0">
              <a:solidFill>
                <a:schemeClr val="tx1"/>
              </a:solidFill>
            </a:endParaRPr>
          </a:p>
          <a:p>
            <a:endParaRPr lang="en-US" b="1" dirty="0">
              <a:solidFill>
                <a:schemeClr val="tx1"/>
              </a:solidFill>
            </a:endParaRPr>
          </a:p>
        </p:txBody>
      </p:sp>
      <p:sp>
        <p:nvSpPr>
          <p:cNvPr id="4" name="Rectangle 3"/>
          <p:cNvSpPr/>
          <p:nvPr/>
        </p:nvSpPr>
        <p:spPr>
          <a:xfrm>
            <a:off x="312295" y="574623"/>
            <a:ext cx="85344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67243-Cooling and Heating Load Calculation </a:t>
            </a:r>
            <a:endParaRPr lang="en-US" sz="3200" dirty="0"/>
          </a:p>
        </p:txBody>
      </p:sp>
      <p:sp>
        <p:nvSpPr>
          <p:cNvPr id="5"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10940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1828800"/>
          </a:xfrm>
        </p:spPr>
        <p:txBody>
          <a:bodyPr/>
          <a:lstStyle/>
          <a:p>
            <a:r>
              <a:rPr lang="en-US" dirty="0" smtClean="0">
                <a:effectLst/>
              </a:rPr>
              <a:t>S.O:1.1.1.Sensible </a:t>
            </a:r>
            <a:r>
              <a:rPr lang="en-US" dirty="0">
                <a:effectLst/>
              </a:rPr>
              <a:t>Heat </a:t>
            </a:r>
            <a:r>
              <a:rPr lang="en-US" dirty="0" smtClean="0">
                <a:effectLst/>
              </a:rPr>
              <a:t>Gain</a:t>
            </a:r>
            <a:br>
              <a:rPr lang="en-US" dirty="0" smtClean="0">
                <a:effectLst/>
              </a:rPr>
            </a:br>
            <a:r>
              <a:rPr lang="en-US" dirty="0" smtClean="0">
                <a:effectLst/>
              </a:rPr>
              <a:t>(</a:t>
            </a:r>
            <a:r>
              <a:rPr lang="en-US" b="1" dirty="0" err="1" smtClean="0">
                <a:solidFill>
                  <a:srgbClr val="002060"/>
                </a:solidFill>
                <a:effectLst/>
                <a:latin typeface="SutonnyMJ" pitchFamily="2" charset="0"/>
                <a:cs typeface="SutonnyMJ" pitchFamily="2" charset="0"/>
              </a:rPr>
              <a:t>Aby‡gq</a:t>
            </a:r>
            <a:r>
              <a:rPr lang="en-US" b="1" dirty="0" smtClean="0">
                <a:solidFill>
                  <a:srgbClr val="002060"/>
                </a:solidFill>
                <a:effectLst/>
                <a:latin typeface="SutonnyMJ" pitchFamily="2" charset="0"/>
                <a:cs typeface="SutonnyMJ" pitchFamily="2" charset="0"/>
              </a:rPr>
              <a:t> </a:t>
            </a:r>
            <a:r>
              <a:rPr lang="en-US" b="1" dirty="0" err="1">
                <a:solidFill>
                  <a:srgbClr val="002060"/>
                </a:solidFill>
                <a:effectLst/>
                <a:latin typeface="SutonnyMJ" pitchFamily="2" charset="0"/>
                <a:cs typeface="SutonnyMJ" pitchFamily="2" charset="0"/>
              </a:rPr>
              <a:t>Zvc</a:t>
            </a:r>
            <a:r>
              <a:rPr lang="en-US" b="1" dirty="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AR©b</a:t>
            </a:r>
            <a:r>
              <a:rPr lang="en-US" dirty="0" smtClean="0">
                <a:latin typeface="SutonnyMJ" pitchFamily="2" charset="0"/>
                <a:cs typeface="SutonnyMJ" pitchFamily="2" charset="0"/>
              </a:rPr>
              <a:t>)</a:t>
            </a:r>
            <a:endParaRPr lang="en-US" dirty="0"/>
          </a:p>
        </p:txBody>
      </p:sp>
      <p:sp>
        <p:nvSpPr>
          <p:cNvPr id="3" name="Subtitle 2"/>
          <p:cNvSpPr>
            <a:spLocks noGrp="1"/>
          </p:cNvSpPr>
          <p:nvPr>
            <p:ph type="subTitle" idx="1"/>
          </p:nvPr>
        </p:nvSpPr>
        <p:spPr>
          <a:xfrm>
            <a:off x="0" y="2209800"/>
            <a:ext cx="9372600" cy="5715000"/>
          </a:xfrm>
        </p:spPr>
        <p:txBody>
          <a:bodyPr>
            <a:normAutofit/>
          </a:bodyPr>
          <a:lstStyle/>
          <a:p>
            <a:r>
              <a:rPr lang="en-US" dirty="0"/>
              <a:t>CLTD Sensible Heat Gain:</a:t>
            </a:r>
          </a:p>
          <a:p>
            <a:pPr algn="l">
              <a:spcBef>
                <a:spcPts val="0"/>
              </a:spcBef>
            </a:pPr>
            <a:r>
              <a:rPr lang="en-US" dirty="0" smtClean="0">
                <a:latin typeface="SutonnyMJ" pitchFamily="2" charset="0"/>
                <a:cs typeface="SutonnyMJ" pitchFamily="2" charset="0"/>
              </a:rPr>
              <a:t>(</a:t>
            </a:r>
            <a:r>
              <a:rPr lang="en-US" b="1" dirty="0" smtClean="0">
                <a:solidFill>
                  <a:srgbClr val="FFFF00"/>
                </a:solidFill>
                <a:latin typeface="SutonnyMJ" pitchFamily="2" charset="0"/>
                <a:cs typeface="SutonnyMJ" pitchFamily="2" charset="0"/>
              </a:rPr>
              <a:t>L</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Aby‡gq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Zvc</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AR©b</a:t>
            </a:r>
            <a:r>
              <a:rPr lang="en-US" dirty="0" smtClean="0">
                <a:latin typeface="SutonnyMJ" pitchFamily="2" charset="0"/>
                <a:cs typeface="SutonnyMJ" pitchFamily="2" charset="0"/>
              </a:rPr>
              <a:t> t </a:t>
            </a:r>
            <a:r>
              <a:rPr lang="en-US" dirty="0" err="1" smtClean="0">
                <a:latin typeface="SutonnyMJ" pitchFamily="2" charset="0"/>
                <a:cs typeface="SutonnyMJ" pitchFamily="2" charset="0"/>
              </a:rPr>
              <a:t>hLb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wbqwšÍZ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K‡ÿ</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mivmwi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Zvc</a:t>
            </a:r>
            <a:r>
              <a:rPr lang="en-US" dirty="0">
                <a:latin typeface="SutonnyMJ" pitchFamily="2" charset="0"/>
                <a:cs typeface="SutonnyMJ" pitchFamily="2" charset="0"/>
              </a:rPr>
              <a:t> </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hvM</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Zv‡K</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Aby‡gq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Zvc</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AR©b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MÖx</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Kvjxb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mg‡q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Gwm</a:t>
            </a:r>
            <a:r>
              <a:rPr lang="en-US" dirty="0">
                <a:latin typeface="SutonnyMJ" pitchFamily="2" charset="0"/>
                <a:cs typeface="SutonnyMJ" pitchFamily="2" charset="0"/>
              </a:rPr>
              <a:t> </a:t>
            </a:r>
            <a:r>
              <a:rPr lang="en-US" dirty="0" smtClean="0">
                <a:latin typeface="SutonnyMJ" pitchFamily="2" charset="0"/>
                <a:cs typeface="SutonnyMJ" pitchFamily="2" charset="0"/>
              </a:rPr>
              <a:t>†¯úª‡m GB </a:t>
            </a:r>
            <a:r>
              <a:rPr lang="en-US" dirty="0" err="1" smtClean="0">
                <a:latin typeface="SutonnyMJ" pitchFamily="2" charset="0"/>
                <a:cs typeface="SutonnyMJ" pitchFamily="2" charset="0"/>
              </a:rPr>
              <a:t>Aby‡gq</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Zvc</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AcmviY</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Ki‡Z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nq</a:t>
            </a:r>
            <a:r>
              <a:rPr lang="en-US" dirty="0" smtClean="0">
                <a:latin typeface="SutonnyMJ" pitchFamily="2" charset="0"/>
                <a:cs typeface="SutonnyMJ" pitchFamily="2" charset="0"/>
              </a:rPr>
              <a:t>|</a:t>
            </a:r>
          </a:p>
          <a:p>
            <a:pPr>
              <a:spcBef>
                <a:spcPts val="0"/>
              </a:spcBef>
            </a:pPr>
            <a:endParaRPr lang="en-US" dirty="0" smtClean="0">
              <a:latin typeface="SutonnyMJ" pitchFamily="2" charset="0"/>
              <a:cs typeface="SutonnyMJ" pitchFamily="2" charset="0"/>
            </a:endParaRPr>
          </a:p>
          <a:p>
            <a:pPr algn="l">
              <a:spcBef>
                <a:spcPts val="0"/>
              </a:spcBef>
            </a:pPr>
            <a:r>
              <a:rPr lang="en-US" b="1" dirty="0">
                <a:solidFill>
                  <a:schemeClr val="bg1"/>
                </a:solidFill>
                <a:effectLst/>
                <a:latin typeface="SutonnyMJ" pitchFamily="2" charset="0"/>
                <a:cs typeface="SutonnyMJ" pitchFamily="2" charset="0"/>
              </a:rPr>
              <a:t>1</a:t>
            </a:r>
            <a:r>
              <a:rPr lang="en-US" b="1" dirty="0" smtClean="0">
                <a:solidFill>
                  <a:schemeClr val="bg1"/>
                </a:solidFill>
                <a:effectLst/>
                <a:latin typeface="SutonnyMJ" pitchFamily="2" charset="0"/>
                <a:cs typeface="SutonnyMJ" pitchFamily="2" charset="0"/>
              </a:rPr>
              <a:t>) †h </a:t>
            </a:r>
            <a:r>
              <a:rPr lang="en-US" b="1" dirty="0" err="1" smtClean="0">
                <a:solidFill>
                  <a:schemeClr val="bg1"/>
                </a:solidFill>
                <a:effectLst/>
                <a:latin typeface="SutonnyMJ" pitchFamily="2" charset="0"/>
                <a:cs typeface="SutonnyMJ" pitchFamily="2" charset="0"/>
              </a:rPr>
              <a:t>cwigvb</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Zvc</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wewìs</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Gi</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yB</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cv‡k</a:t>
            </a:r>
            <a:r>
              <a:rPr lang="en-US" b="1" dirty="0" smtClean="0">
                <a:solidFill>
                  <a:schemeClr val="bg1"/>
                </a:solidFill>
                <a:effectLst/>
                <a:latin typeface="SutonnyMJ" pitchFamily="2" charset="0"/>
                <a:cs typeface="SutonnyMJ" pitchFamily="2" charset="0"/>
              </a:rPr>
              <a:t>¦©i </a:t>
            </a:r>
            <a:r>
              <a:rPr lang="en-US" b="1" dirty="0" err="1">
                <a:solidFill>
                  <a:schemeClr val="bg1"/>
                </a:solidFill>
                <a:effectLst/>
                <a:latin typeface="SutonnyMJ" pitchFamily="2" charset="0"/>
                <a:cs typeface="SutonnyMJ" pitchFamily="2" charset="0"/>
              </a:rPr>
              <a:t>ZvcgvÎvi</a:t>
            </a:r>
            <a:r>
              <a:rPr lang="en-US" b="1" dirty="0">
                <a:solidFill>
                  <a:schemeClr val="bg1"/>
                </a:solidFill>
                <a:effectLst/>
                <a:latin typeface="SutonnyMJ" pitchFamily="2" charset="0"/>
                <a:cs typeface="SutonnyMJ" pitchFamily="2" charset="0"/>
              </a:rPr>
              <a:t> </a:t>
            </a:r>
            <a:r>
              <a:rPr lang="en-US" b="1" dirty="0" smtClean="0">
                <a:solidFill>
                  <a:schemeClr val="bg1"/>
                </a:solidFill>
                <a:effectLst/>
                <a:latin typeface="SutonnyMJ" pitchFamily="2" charset="0"/>
                <a:cs typeface="SutonnyMJ" pitchFamily="2" charset="0"/>
              </a:rPr>
              <a:t>cv_‡©</a:t>
            </a:r>
            <a:r>
              <a:rPr lang="en-US" b="1" dirty="0" err="1" smtClean="0">
                <a:solidFill>
                  <a:schemeClr val="bg1"/>
                </a:solidFill>
                <a:effectLst/>
                <a:latin typeface="SutonnyMJ" pitchFamily="2" charset="0"/>
                <a:cs typeface="SutonnyMJ" pitchFamily="2" charset="0"/>
              </a:rPr>
              <a:t>K¨i</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Kvi‡Y</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Zvc</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cwienb</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cÖwµqvq</a:t>
            </a:r>
            <a:r>
              <a:rPr lang="en-US" b="1" dirty="0" smtClean="0">
                <a:solidFill>
                  <a:schemeClr val="bg1"/>
                </a:solidFill>
                <a:effectLst/>
                <a:latin typeface="SutonnyMJ" pitchFamily="2" charset="0"/>
                <a:cs typeface="SutonnyMJ" pitchFamily="2" charset="0"/>
              </a:rPr>
              <a:t> Qv`,†</a:t>
            </a:r>
            <a:r>
              <a:rPr lang="en-US" b="1" dirty="0" err="1" smtClean="0">
                <a:solidFill>
                  <a:schemeClr val="bg1"/>
                </a:solidFill>
                <a:effectLst/>
                <a:latin typeface="SutonnyMJ" pitchFamily="2" charset="0"/>
                <a:cs typeface="SutonnyMJ" pitchFamily="2" charset="0"/>
              </a:rPr>
              <a:t>g‡S,evB‡ii</a:t>
            </a:r>
            <a:r>
              <a:rPr lang="en-US" b="1" dirty="0">
                <a:solidFill>
                  <a:schemeClr val="bg1"/>
                </a:solidFill>
                <a:effectLst/>
                <a:latin typeface="SutonnyMJ" pitchFamily="2" charset="0"/>
                <a:cs typeface="SutonnyMJ" pitchFamily="2" charset="0"/>
              </a:rPr>
              <a:t> </a:t>
            </a:r>
            <a:r>
              <a:rPr lang="en-US" b="1" dirty="0" smtClean="0">
                <a:solidFill>
                  <a:schemeClr val="bg1"/>
                </a:solidFill>
                <a:effectLst/>
                <a:latin typeface="SutonnyMJ" pitchFamily="2" charset="0"/>
                <a:cs typeface="SutonnyMJ" pitchFamily="2" charset="0"/>
              </a:rPr>
              <a:t>†`</a:t>
            </a:r>
            <a:r>
              <a:rPr lang="en-US" b="1" dirty="0" err="1" smtClean="0">
                <a:solidFill>
                  <a:schemeClr val="bg1"/>
                </a:solidFill>
                <a:effectLst/>
                <a:latin typeface="SutonnyMJ" pitchFamily="2" charset="0"/>
                <a:cs typeface="SutonnyMJ" pitchFamily="2" charset="0"/>
              </a:rPr>
              <a:t>Iqvj</a:t>
            </a:r>
            <a:r>
              <a:rPr lang="en-US" b="1" dirty="0" smtClean="0">
                <a:solidFill>
                  <a:schemeClr val="bg1"/>
                </a:solidFill>
                <a:effectLst/>
                <a:latin typeface="SutonnyMJ" pitchFamily="2" charset="0"/>
                <a:cs typeface="SutonnyMJ" pitchFamily="2" charset="0"/>
              </a:rPr>
              <a:t>,`</a:t>
            </a:r>
            <a:r>
              <a:rPr lang="en-US" b="1" dirty="0" err="1" smtClean="0">
                <a:solidFill>
                  <a:schemeClr val="bg1"/>
                </a:solidFill>
                <a:effectLst/>
                <a:latin typeface="SutonnyMJ" pitchFamily="2" charset="0"/>
                <a:cs typeface="SutonnyMJ" pitchFamily="2" charset="0"/>
              </a:rPr>
              <a:t>iRv</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Ges</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Rvbvjvi</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gva</a:t>
            </a:r>
            <a:r>
              <a:rPr lang="en-US" b="1" dirty="0" smtClean="0">
                <a:solidFill>
                  <a:schemeClr val="bg1"/>
                </a:solidFill>
                <a:effectLst/>
                <a:latin typeface="SutonnyMJ" pitchFamily="2" charset="0"/>
                <a:cs typeface="SutonnyMJ" pitchFamily="2" charset="0"/>
              </a:rPr>
              <a:t>¨‡g </a:t>
            </a:r>
            <a:r>
              <a:rPr lang="en-US" b="1" dirty="0" err="1" smtClean="0">
                <a:solidFill>
                  <a:schemeClr val="bg1"/>
                </a:solidFill>
                <a:effectLst/>
                <a:latin typeface="SutonnyMJ" pitchFamily="2" charset="0"/>
                <a:cs typeface="SutonnyMJ" pitchFamily="2" charset="0"/>
              </a:rPr>
              <a:t>mÂvwjZ</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n‡q</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wbqwš¿Z</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v‡bi</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Zvc</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e„w</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K‡i</a:t>
            </a:r>
            <a:r>
              <a:rPr lang="en-US" b="1" dirty="0" smtClean="0">
                <a:solidFill>
                  <a:schemeClr val="bg1"/>
                </a:solidFill>
                <a:effectLst/>
                <a:latin typeface="SutonnyMJ" pitchFamily="2" charset="0"/>
                <a:cs typeface="SutonnyMJ" pitchFamily="2" charset="0"/>
              </a:rPr>
              <a:t>|</a:t>
            </a:r>
            <a:endParaRPr lang="en-US" b="1" dirty="0">
              <a:solidFill>
                <a:schemeClr val="bg1"/>
              </a:solidFill>
              <a:effectLst/>
              <a:latin typeface="SutonnyMJ" pitchFamily="2" charset="0"/>
              <a:cs typeface="SutonnyMJ" pitchFamily="2" charset="0"/>
            </a:endParaRPr>
          </a:p>
          <a:p>
            <a:pPr algn="l">
              <a:spcBef>
                <a:spcPts val="0"/>
              </a:spcBef>
            </a:pPr>
            <a:r>
              <a:rPr lang="en-US" sz="3200" b="1" u="sng" dirty="0">
                <a:effectLst/>
                <a:latin typeface="SutonnyMJ" pitchFamily="2" charset="0"/>
                <a:cs typeface="SutonnyMJ" pitchFamily="2" charset="0"/>
              </a:rPr>
              <a:t>2) </a:t>
            </a:r>
            <a:r>
              <a:rPr lang="en-US" sz="3200" b="1" u="sng" dirty="0" smtClean="0">
                <a:effectLst/>
                <a:latin typeface="SutonnyMJ" pitchFamily="2" charset="0"/>
                <a:cs typeface="SutonnyMJ" pitchFamily="2" charset="0"/>
              </a:rPr>
              <a:t>‡</a:t>
            </a:r>
            <a:r>
              <a:rPr lang="en-US" sz="3200" b="1" u="sng" dirty="0" err="1" smtClean="0">
                <a:effectLst/>
                <a:latin typeface="SutonnyMJ" pitchFamily="2" charset="0"/>
                <a:cs typeface="SutonnyMJ" pitchFamily="2" charset="0"/>
              </a:rPr>
              <a:t>mŠi</a:t>
            </a:r>
            <a:r>
              <a:rPr lang="en-US" sz="3200" b="1" u="sng" dirty="0" smtClean="0">
                <a:effectLst/>
                <a:latin typeface="SutonnyMJ" pitchFamily="2" charset="0"/>
                <a:cs typeface="SutonnyMJ" pitchFamily="2" charset="0"/>
              </a:rPr>
              <a:t> </a:t>
            </a:r>
            <a:r>
              <a:rPr lang="en-US" sz="3200" b="1" u="sng" dirty="0" err="1" smtClean="0">
                <a:effectLst/>
                <a:latin typeface="SutonnyMJ" pitchFamily="2" charset="0"/>
                <a:cs typeface="SutonnyMJ" pitchFamily="2" charset="0"/>
              </a:rPr>
              <a:t>Zvc</a:t>
            </a:r>
            <a:r>
              <a:rPr lang="en-US" sz="3200" b="1" u="sng" dirty="0" smtClean="0">
                <a:effectLst/>
                <a:latin typeface="SutonnyMJ" pitchFamily="2" charset="0"/>
                <a:cs typeface="SutonnyMJ" pitchFamily="2" charset="0"/>
              </a:rPr>
              <a:t> </a:t>
            </a:r>
            <a:r>
              <a:rPr lang="en-US" sz="3200" b="1" u="sng" dirty="0" err="1" smtClean="0">
                <a:effectLst/>
                <a:latin typeface="SutonnyMJ" pitchFamily="2" charset="0"/>
                <a:cs typeface="SutonnyMJ" pitchFamily="2" charset="0"/>
              </a:rPr>
              <a:t>wewKiY</a:t>
            </a:r>
            <a:r>
              <a:rPr lang="en-US" sz="3200" b="1" u="sng" dirty="0" smtClean="0">
                <a:effectLst/>
                <a:latin typeface="SutonnyMJ" pitchFamily="2" charset="0"/>
                <a:cs typeface="SutonnyMJ" pitchFamily="2" charset="0"/>
              </a:rPr>
              <a:t> </a:t>
            </a:r>
            <a:r>
              <a:rPr lang="en-US" sz="3200" b="1" u="sng" dirty="0" err="1" smtClean="0">
                <a:effectLst/>
                <a:latin typeface="SutonnyMJ" pitchFamily="2" charset="0"/>
                <a:cs typeface="SutonnyMJ" pitchFamily="2" charset="0"/>
              </a:rPr>
              <a:t>n‡Z</a:t>
            </a:r>
            <a:r>
              <a:rPr lang="en-US" sz="3200" b="1" u="sng" dirty="0" smtClean="0">
                <a:effectLst/>
                <a:latin typeface="SutonnyMJ" pitchFamily="2" charset="0"/>
                <a:cs typeface="SutonnyMJ" pitchFamily="2" charset="0"/>
              </a:rPr>
              <a:t> </a:t>
            </a:r>
            <a:r>
              <a:rPr lang="en-US" sz="3200" b="1" u="sng" dirty="0" err="1" smtClean="0">
                <a:effectLst/>
                <a:latin typeface="SutonnyMJ" pitchFamily="2" charset="0"/>
                <a:cs typeface="SutonnyMJ" pitchFamily="2" charset="0"/>
              </a:rPr>
              <a:t>AwR©Z</a:t>
            </a:r>
            <a:r>
              <a:rPr lang="en-US" sz="3200" b="1" u="sng" dirty="0" smtClean="0">
                <a:effectLst/>
                <a:latin typeface="SutonnyMJ" pitchFamily="2" charset="0"/>
                <a:cs typeface="SutonnyMJ" pitchFamily="2" charset="0"/>
              </a:rPr>
              <a:t> </a:t>
            </a:r>
            <a:r>
              <a:rPr lang="en-US" sz="3200" b="1" u="sng" dirty="0" err="1" smtClean="0">
                <a:effectLst/>
                <a:latin typeface="SutonnyMJ" pitchFamily="2" charset="0"/>
                <a:cs typeface="SutonnyMJ" pitchFamily="2" charset="0"/>
              </a:rPr>
              <a:t>Zvc</a:t>
            </a:r>
            <a:r>
              <a:rPr lang="en-US" sz="3200" b="1" u="sng" dirty="0" smtClean="0">
                <a:effectLst/>
                <a:latin typeface="SutonnyMJ" pitchFamily="2" charset="0"/>
                <a:cs typeface="SutonnyMJ" pitchFamily="2" charset="0"/>
              </a:rPr>
              <a:t> t </a:t>
            </a:r>
            <a:r>
              <a:rPr lang="en-US" sz="3200" b="1" u="sng" dirty="0" err="1" smtClean="0">
                <a:effectLst/>
                <a:latin typeface="SutonnyMJ" pitchFamily="2" charset="0"/>
                <a:cs typeface="SutonnyMJ" pitchFamily="2" charset="0"/>
              </a:rPr>
              <a:t>GUv</a:t>
            </a:r>
            <a:r>
              <a:rPr lang="en-US" sz="3200" b="1" u="sng" dirty="0" smtClean="0">
                <a:effectLst/>
                <a:latin typeface="SutonnyMJ" pitchFamily="2" charset="0"/>
                <a:cs typeface="SutonnyMJ" pitchFamily="2" charset="0"/>
              </a:rPr>
              <a:t>  `</a:t>
            </a:r>
            <a:r>
              <a:rPr lang="en-US" sz="3200" b="1" u="sng" dirty="0" err="1" smtClean="0">
                <a:effectLst/>
                <a:latin typeface="SutonnyMJ" pitchFamily="2" charset="0"/>
                <a:cs typeface="SutonnyMJ" pitchFamily="2" charset="0"/>
              </a:rPr>
              <a:t>yB</a:t>
            </a:r>
            <a:r>
              <a:rPr lang="en-US" sz="3200" b="1" u="sng" dirty="0" smtClean="0">
                <a:effectLst/>
                <a:latin typeface="SutonnyMJ" pitchFamily="2" charset="0"/>
                <a:cs typeface="SutonnyMJ" pitchFamily="2" charset="0"/>
              </a:rPr>
              <a:t> </a:t>
            </a:r>
            <a:r>
              <a:rPr lang="en-US" sz="3200" b="1" u="sng" dirty="0" err="1" smtClean="0">
                <a:effectLst/>
                <a:latin typeface="SutonnyMJ" pitchFamily="2" charset="0"/>
                <a:cs typeface="SutonnyMJ" pitchFamily="2" charset="0"/>
              </a:rPr>
              <a:t>ai‡bi</a:t>
            </a:r>
            <a:r>
              <a:rPr lang="en-US" sz="3200" b="1" u="sng" dirty="0" smtClean="0">
                <a:effectLst/>
                <a:latin typeface="SutonnyMJ" pitchFamily="2" charset="0"/>
                <a:cs typeface="SutonnyMJ" pitchFamily="2" charset="0"/>
              </a:rPr>
              <a:t> </a:t>
            </a:r>
            <a:r>
              <a:rPr lang="en-US" sz="3200" b="1" u="sng" dirty="0" err="1" smtClean="0">
                <a:effectLst/>
                <a:latin typeface="SutonnyMJ" pitchFamily="2" charset="0"/>
                <a:cs typeface="SutonnyMJ" pitchFamily="2" charset="0"/>
              </a:rPr>
              <a:t>nq</a:t>
            </a:r>
            <a:r>
              <a:rPr lang="en-US" sz="3200" b="1" u="sng" dirty="0" smtClean="0">
                <a:effectLst/>
                <a:latin typeface="SutonnyMJ" pitchFamily="2" charset="0"/>
                <a:cs typeface="SutonnyMJ" pitchFamily="2" charset="0"/>
              </a:rPr>
              <a:t> </a:t>
            </a:r>
            <a:r>
              <a:rPr lang="en-US" sz="3200" b="1" u="sng" dirty="0" err="1" smtClean="0">
                <a:effectLst/>
                <a:latin typeface="SutonnyMJ" pitchFamily="2" charset="0"/>
                <a:cs typeface="SutonnyMJ" pitchFamily="2" charset="0"/>
              </a:rPr>
              <a:t>h_v</a:t>
            </a:r>
            <a:r>
              <a:rPr lang="en-US" sz="3200" b="1" u="sng" dirty="0" smtClean="0">
                <a:effectLst/>
                <a:latin typeface="SutonnyMJ" pitchFamily="2" charset="0"/>
                <a:cs typeface="SutonnyMJ" pitchFamily="2" charset="0"/>
              </a:rPr>
              <a:t>-</a:t>
            </a:r>
          </a:p>
          <a:p>
            <a:pPr algn="l">
              <a:spcBef>
                <a:spcPts val="0"/>
              </a:spcBef>
            </a:pPr>
            <a:r>
              <a:rPr lang="en-US" sz="2800" dirty="0" smtClean="0">
                <a:latin typeface="SutonnyMJ" pitchFamily="2" charset="0"/>
                <a:cs typeface="SutonnyMJ" pitchFamily="2" charset="0"/>
              </a:rPr>
              <a:t>(K) </a:t>
            </a:r>
            <a:r>
              <a:rPr lang="en-US" sz="2800" dirty="0" err="1" smtClean="0">
                <a:latin typeface="SutonnyMJ" pitchFamily="2" charset="0"/>
                <a:cs typeface="SutonnyMJ" pitchFamily="2" charset="0"/>
              </a:rPr>
              <a:t>Rvbvjvi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KvP</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fw›U‡jUi</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iRvi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gva</a:t>
            </a:r>
            <a:r>
              <a:rPr lang="en-US" sz="2800" dirty="0" smtClean="0">
                <a:latin typeface="SutonnyMJ" pitchFamily="2" charset="0"/>
                <a:cs typeface="SutonnyMJ" pitchFamily="2" charset="0"/>
              </a:rPr>
              <a:t>¨‡g </a:t>
            </a:r>
            <a:r>
              <a:rPr lang="en-US" sz="2800" dirty="0" err="1" smtClean="0">
                <a:latin typeface="SutonnyMJ" pitchFamily="2" charset="0"/>
                <a:cs typeface="SutonnyMJ" pitchFamily="2" charset="0"/>
              </a:rPr>
              <a:t>cÖZ¨ÿfv‡e</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mÂvwjZ</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Zvc</a:t>
            </a:r>
            <a:r>
              <a:rPr lang="en-US" sz="2800" dirty="0" smtClean="0">
                <a:latin typeface="SutonnyMJ" pitchFamily="2" charset="0"/>
                <a:cs typeface="SutonnyMJ" pitchFamily="2" charset="0"/>
              </a:rPr>
              <a:t>|</a:t>
            </a:r>
          </a:p>
          <a:p>
            <a:pPr algn="l">
              <a:spcBef>
                <a:spcPts val="0"/>
              </a:spcBef>
            </a:pPr>
            <a:r>
              <a:rPr lang="en-US" sz="2800" dirty="0" smtClean="0">
                <a:latin typeface="SutonnyMJ" pitchFamily="2" charset="0"/>
                <a:cs typeface="SutonnyMJ" pitchFamily="2" charset="0"/>
              </a:rPr>
              <a:t>(L)</a:t>
            </a:r>
            <a:r>
              <a:rPr lang="en-US" sz="2800" dirty="0" err="1" smtClean="0">
                <a:latin typeface="SutonnyMJ" pitchFamily="2" charset="0"/>
                <a:cs typeface="SutonnyMJ" pitchFamily="2" charset="0"/>
              </a:rPr>
              <a:t>m~h©v‡jv‡K</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Abve„Z</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Ae</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vq</a:t>
            </a:r>
            <a:r>
              <a:rPr lang="en-US" sz="2800" dirty="0" smtClean="0">
                <a:latin typeface="SutonnyMJ" pitchFamily="2" charset="0"/>
                <a:cs typeface="SutonnyMJ" pitchFamily="2" charset="0"/>
              </a:rPr>
              <a:t> _</a:t>
            </a:r>
            <a:r>
              <a:rPr lang="en-US" sz="2800" dirty="0" err="1" smtClean="0">
                <a:latin typeface="SutonnyMJ" pitchFamily="2" charset="0"/>
                <a:cs typeface="SutonnyMJ" pitchFamily="2" charset="0"/>
              </a:rPr>
              <a:t>vKv</a:t>
            </a:r>
            <a:r>
              <a:rPr lang="en-US" sz="2800" dirty="0">
                <a:latin typeface="SutonnyMJ" pitchFamily="2" charset="0"/>
                <a:cs typeface="SutonnyMJ" pitchFamily="2" charset="0"/>
              </a:rPr>
              <a:t> </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Iqvj</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Ges</a:t>
            </a:r>
            <a:r>
              <a:rPr lang="en-US" sz="2800" dirty="0" smtClean="0">
                <a:latin typeface="SutonnyMJ" pitchFamily="2" charset="0"/>
                <a:cs typeface="SutonnyMJ" pitchFamily="2" charset="0"/>
              </a:rPr>
              <a:t> Qv` </a:t>
            </a:r>
            <a:r>
              <a:rPr lang="en-US" sz="2800" dirty="0" err="1" smtClean="0">
                <a:latin typeface="SutonnyMJ" pitchFamily="2" charset="0"/>
                <a:cs typeface="SutonnyMJ" pitchFamily="2" charset="0"/>
              </a:rPr>
              <a:t>Øviv</a:t>
            </a:r>
            <a:r>
              <a:rPr lang="en-US" sz="2800" dirty="0">
                <a:latin typeface="SutonnyMJ" pitchFamily="2" charset="0"/>
                <a:cs typeface="SutonnyMJ" pitchFamily="2" charset="0"/>
              </a:rPr>
              <a:t> </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kvwlZ</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Zvc</a:t>
            </a:r>
            <a:r>
              <a:rPr lang="en-US" sz="2800" dirty="0">
                <a:latin typeface="SutonnyMJ" pitchFamily="2" charset="0"/>
                <a:cs typeface="SutonnyMJ" pitchFamily="2" charset="0"/>
              </a:rPr>
              <a:t>|</a:t>
            </a:r>
          </a:p>
          <a:p>
            <a:endParaRPr lang="en-US" sz="2800" dirty="0" smtClean="0">
              <a:latin typeface="SutonnyMJ" pitchFamily="2" charset="0"/>
              <a:cs typeface="SutonnyMJ" pitchFamily="2" charset="0"/>
            </a:endParaRPr>
          </a:p>
          <a:p>
            <a:endParaRPr lang="en-US" sz="2800" dirty="0" smtClean="0">
              <a:latin typeface="SutonnyMJ" pitchFamily="2" charset="0"/>
              <a:cs typeface="SutonnyMJ" pitchFamily="2" charset="0"/>
            </a:endParaRPr>
          </a:p>
          <a:p>
            <a:endParaRPr lang="en-US" dirty="0">
              <a:latin typeface="SutonnyMJ" pitchFamily="2" charset="0"/>
              <a:cs typeface="SutonnyMJ" pitchFamily="2" charset="0"/>
            </a:endParaRPr>
          </a:p>
          <a:p>
            <a:endParaRPr lang="en-US" dirty="0">
              <a:latin typeface="Times New Roman" pitchFamily="18" charset="0"/>
              <a:cs typeface="Times New Roman" pitchFamily="18" charset="0"/>
            </a:endParaRPr>
          </a:p>
          <a:p>
            <a:endParaRPr lang="en-US" dirty="0"/>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2159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3">
                                            <p:txEl>
                                              <p:pRg st="0" end="0"/>
                                            </p:txEl>
                                          </p:spTgt>
                                        </p:tgtEl>
                                        <p:attrNameLst>
                                          <p:attrName>r</p:attrName>
                                        </p:attrNameLst>
                                      </p:cBhvr>
                                    </p:animRot>
                                    <p:animRot by="-240000">
                                      <p:cBhvr>
                                        <p:cTn id="14" dur="200" fill="hold">
                                          <p:stCondLst>
                                            <p:cond delay="200"/>
                                          </p:stCondLst>
                                        </p:cTn>
                                        <p:tgtEl>
                                          <p:spTgt spid="3">
                                            <p:txEl>
                                              <p:pRg st="0" end="0"/>
                                            </p:txEl>
                                          </p:spTgt>
                                        </p:tgtEl>
                                        <p:attrNameLst>
                                          <p:attrName>r</p:attrName>
                                        </p:attrNameLst>
                                      </p:cBhvr>
                                    </p:animRot>
                                    <p:animRot by="240000">
                                      <p:cBhvr>
                                        <p:cTn id="15" dur="200" fill="hold">
                                          <p:stCondLst>
                                            <p:cond delay="400"/>
                                          </p:stCondLst>
                                        </p:cTn>
                                        <p:tgtEl>
                                          <p:spTgt spid="3">
                                            <p:txEl>
                                              <p:pRg st="0" end="0"/>
                                            </p:txEl>
                                          </p:spTgt>
                                        </p:tgtEl>
                                        <p:attrNameLst>
                                          <p:attrName>r</p:attrName>
                                        </p:attrNameLst>
                                      </p:cBhvr>
                                    </p:animRot>
                                    <p:animRot by="-240000">
                                      <p:cBhvr>
                                        <p:cTn id="16" dur="200" fill="hold">
                                          <p:stCondLst>
                                            <p:cond delay="600"/>
                                          </p:stCondLst>
                                        </p:cTn>
                                        <p:tgtEl>
                                          <p:spTgt spid="3">
                                            <p:txEl>
                                              <p:pRg st="0" end="0"/>
                                            </p:txEl>
                                          </p:spTgt>
                                        </p:tgtEl>
                                        <p:attrNameLst>
                                          <p:attrName>r</p:attrName>
                                        </p:attrNameLst>
                                      </p:cBhvr>
                                    </p:animRot>
                                    <p:animRot by="120000">
                                      <p:cBhvr>
                                        <p:cTn id="17" dur="200" fill="hold">
                                          <p:stCondLst>
                                            <p:cond delay="80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3">
                                            <p:txEl>
                                              <p:pRg st="1" end="1"/>
                                            </p:txEl>
                                          </p:spTgt>
                                        </p:tgtEl>
                                        <p:attrNameLst>
                                          <p:attrName>r</p:attrName>
                                        </p:attrNameLst>
                                      </p:cBhvr>
                                    </p:animRot>
                                    <p:animRot by="-240000">
                                      <p:cBhvr>
                                        <p:cTn id="22" dur="200" fill="hold">
                                          <p:stCondLst>
                                            <p:cond delay="200"/>
                                          </p:stCondLst>
                                        </p:cTn>
                                        <p:tgtEl>
                                          <p:spTgt spid="3">
                                            <p:txEl>
                                              <p:pRg st="1" end="1"/>
                                            </p:txEl>
                                          </p:spTgt>
                                        </p:tgtEl>
                                        <p:attrNameLst>
                                          <p:attrName>r</p:attrName>
                                        </p:attrNameLst>
                                      </p:cBhvr>
                                    </p:animRot>
                                    <p:animRot by="240000">
                                      <p:cBhvr>
                                        <p:cTn id="23" dur="200" fill="hold">
                                          <p:stCondLst>
                                            <p:cond delay="400"/>
                                          </p:stCondLst>
                                        </p:cTn>
                                        <p:tgtEl>
                                          <p:spTgt spid="3">
                                            <p:txEl>
                                              <p:pRg st="1" end="1"/>
                                            </p:txEl>
                                          </p:spTgt>
                                        </p:tgtEl>
                                        <p:attrNameLst>
                                          <p:attrName>r</p:attrName>
                                        </p:attrNameLst>
                                      </p:cBhvr>
                                    </p:animRot>
                                    <p:animRot by="-240000">
                                      <p:cBhvr>
                                        <p:cTn id="24" dur="200" fill="hold">
                                          <p:stCondLst>
                                            <p:cond delay="600"/>
                                          </p:stCondLst>
                                        </p:cTn>
                                        <p:tgtEl>
                                          <p:spTgt spid="3">
                                            <p:txEl>
                                              <p:pRg st="1" end="1"/>
                                            </p:txEl>
                                          </p:spTgt>
                                        </p:tgtEl>
                                        <p:attrNameLst>
                                          <p:attrName>r</p:attrName>
                                        </p:attrNameLst>
                                      </p:cBhvr>
                                    </p:animRot>
                                    <p:animRot by="120000">
                                      <p:cBhvr>
                                        <p:cTn id="25" dur="200" fill="hold">
                                          <p:stCondLst>
                                            <p:cond delay="800"/>
                                          </p:stCondLst>
                                        </p:cTn>
                                        <p:tgtEl>
                                          <p:spTgt spid="3">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3">
                                            <p:txEl>
                                              <p:pRg st="3" end="3"/>
                                            </p:txEl>
                                          </p:spTgt>
                                        </p:tgtEl>
                                        <p:attrNameLst>
                                          <p:attrName>r</p:attrName>
                                        </p:attrNameLst>
                                      </p:cBhvr>
                                    </p:animRot>
                                    <p:animRot by="-240000">
                                      <p:cBhvr>
                                        <p:cTn id="30" dur="200" fill="hold">
                                          <p:stCondLst>
                                            <p:cond delay="200"/>
                                          </p:stCondLst>
                                        </p:cTn>
                                        <p:tgtEl>
                                          <p:spTgt spid="3">
                                            <p:txEl>
                                              <p:pRg st="3" end="3"/>
                                            </p:txEl>
                                          </p:spTgt>
                                        </p:tgtEl>
                                        <p:attrNameLst>
                                          <p:attrName>r</p:attrName>
                                        </p:attrNameLst>
                                      </p:cBhvr>
                                    </p:animRot>
                                    <p:animRot by="240000">
                                      <p:cBhvr>
                                        <p:cTn id="31" dur="200" fill="hold">
                                          <p:stCondLst>
                                            <p:cond delay="400"/>
                                          </p:stCondLst>
                                        </p:cTn>
                                        <p:tgtEl>
                                          <p:spTgt spid="3">
                                            <p:txEl>
                                              <p:pRg st="3" end="3"/>
                                            </p:txEl>
                                          </p:spTgt>
                                        </p:tgtEl>
                                        <p:attrNameLst>
                                          <p:attrName>r</p:attrName>
                                        </p:attrNameLst>
                                      </p:cBhvr>
                                    </p:animRot>
                                    <p:animRot by="-240000">
                                      <p:cBhvr>
                                        <p:cTn id="32" dur="200" fill="hold">
                                          <p:stCondLst>
                                            <p:cond delay="600"/>
                                          </p:stCondLst>
                                        </p:cTn>
                                        <p:tgtEl>
                                          <p:spTgt spid="3">
                                            <p:txEl>
                                              <p:pRg st="3" end="3"/>
                                            </p:txEl>
                                          </p:spTgt>
                                        </p:tgtEl>
                                        <p:attrNameLst>
                                          <p:attrName>r</p:attrName>
                                        </p:attrNameLst>
                                      </p:cBhvr>
                                    </p:animRot>
                                    <p:animRot by="120000">
                                      <p:cBhvr>
                                        <p:cTn id="33" dur="200" fill="hold">
                                          <p:stCondLst>
                                            <p:cond delay="800"/>
                                          </p:stCondLst>
                                        </p:cTn>
                                        <p:tgtEl>
                                          <p:spTgt spid="3">
                                            <p:txEl>
                                              <p:pRg st="3" end="3"/>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3">
                                            <p:txEl>
                                              <p:pRg st="4" end="4"/>
                                            </p:txEl>
                                          </p:spTgt>
                                        </p:tgtEl>
                                        <p:attrNameLst>
                                          <p:attrName>r</p:attrName>
                                        </p:attrNameLst>
                                      </p:cBhvr>
                                    </p:animRot>
                                    <p:animRot by="-240000">
                                      <p:cBhvr>
                                        <p:cTn id="38" dur="200" fill="hold">
                                          <p:stCondLst>
                                            <p:cond delay="200"/>
                                          </p:stCondLst>
                                        </p:cTn>
                                        <p:tgtEl>
                                          <p:spTgt spid="3">
                                            <p:txEl>
                                              <p:pRg st="4" end="4"/>
                                            </p:txEl>
                                          </p:spTgt>
                                        </p:tgtEl>
                                        <p:attrNameLst>
                                          <p:attrName>r</p:attrName>
                                        </p:attrNameLst>
                                      </p:cBhvr>
                                    </p:animRot>
                                    <p:animRot by="240000">
                                      <p:cBhvr>
                                        <p:cTn id="39" dur="200" fill="hold">
                                          <p:stCondLst>
                                            <p:cond delay="400"/>
                                          </p:stCondLst>
                                        </p:cTn>
                                        <p:tgtEl>
                                          <p:spTgt spid="3">
                                            <p:txEl>
                                              <p:pRg st="4" end="4"/>
                                            </p:txEl>
                                          </p:spTgt>
                                        </p:tgtEl>
                                        <p:attrNameLst>
                                          <p:attrName>r</p:attrName>
                                        </p:attrNameLst>
                                      </p:cBhvr>
                                    </p:animRot>
                                    <p:animRot by="-240000">
                                      <p:cBhvr>
                                        <p:cTn id="40" dur="200" fill="hold">
                                          <p:stCondLst>
                                            <p:cond delay="600"/>
                                          </p:stCondLst>
                                        </p:cTn>
                                        <p:tgtEl>
                                          <p:spTgt spid="3">
                                            <p:txEl>
                                              <p:pRg st="4" end="4"/>
                                            </p:txEl>
                                          </p:spTgt>
                                        </p:tgtEl>
                                        <p:attrNameLst>
                                          <p:attrName>r</p:attrName>
                                        </p:attrNameLst>
                                      </p:cBhvr>
                                    </p:animRot>
                                    <p:animRot by="120000">
                                      <p:cBhvr>
                                        <p:cTn id="41" dur="200" fill="hold">
                                          <p:stCondLst>
                                            <p:cond delay="800"/>
                                          </p:stCondLst>
                                        </p:cTn>
                                        <p:tgtEl>
                                          <p:spTgt spid="3">
                                            <p:txEl>
                                              <p:pRg st="4" end="4"/>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3">
                                            <p:txEl>
                                              <p:pRg st="5" end="5"/>
                                            </p:txEl>
                                          </p:spTgt>
                                        </p:tgtEl>
                                        <p:attrNameLst>
                                          <p:attrName>r</p:attrName>
                                        </p:attrNameLst>
                                      </p:cBhvr>
                                    </p:animRot>
                                    <p:animRot by="-240000">
                                      <p:cBhvr>
                                        <p:cTn id="46" dur="200" fill="hold">
                                          <p:stCondLst>
                                            <p:cond delay="200"/>
                                          </p:stCondLst>
                                        </p:cTn>
                                        <p:tgtEl>
                                          <p:spTgt spid="3">
                                            <p:txEl>
                                              <p:pRg st="5" end="5"/>
                                            </p:txEl>
                                          </p:spTgt>
                                        </p:tgtEl>
                                        <p:attrNameLst>
                                          <p:attrName>r</p:attrName>
                                        </p:attrNameLst>
                                      </p:cBhvr>
                                    </p:animRot>
                                    <p:animRot by="240000">
                                      <p:cBhvr>
                                        <p:cTn id="47" dur="200" fill="hold">
                                          <p:stCondLst>
                                            <p:cond delay="400"/>
                                          </p:stCondLst>
                                        </p:cTn>
                                        <p:tgtEl>
                                          <p:spTgt spid="3">
                                            <p:txEl>
                                              <p:pRg st="5" end="5"/>
                                            </p:txEl>
                                          </p:spTgt>
                                        </p:tgtEl>
                                        <p:attrNameLst>
                                          <p:attrName>r</p:attrName>
                                        </p:attrNameLst>
                                      </p:cBhvr>
                                    </p:animRot>
                                    <p:animRot by="-240000">
                                      <p:cBhvr>
                                        <p:cTn id="48" dur="200" fill="hold">
                                          <p:stCondLst>
                                            <p:cond delay="600"/>
                                          </p:stCondLst>
                                        </p:cTn>
                                        <p:tgtEl>
                                          <p:spTgt spid="3">
                                            <p:txEl>
                                              <p:pRg st="5" end="5"/>
                                            </p:txEl>
                                          </p:spTgt>
                                        </p:tgtEl>
                                        <p:attrNameLst>
                                          <p:attrName>r</p:attrName>
                                        </p:attrNameLst>
                                      </p:cBhvr>
                                    </p:animRot>
                                    <p:animRot by="120000">
                                      <p:cBhvr>
                                        <p:cTn id="49" dur="200" fill="hold">
                                          <p:stCondLst>
                                            <p:cond delay="800"/>
                                          </p:stCondLst>
                                        </p:cTn>
                                        <p:tgtEl>
                                          <p:spTgt spid="3">
                                            <p:txEl>
                                              <p:pRg st="5" end="5"/>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Rot by="120000">
                                      <p:cBhvr>
                                        <p:cTn id="53" dur="100" fill="hold">
                                          <p:stCondLst>
                                            <p:cond delay="0"/>
                                          </p:stCondLst>
                                        </p:cTn>
                                        <p:tgtEl>
                                          <p:spTgt spid="3">
                                            <p:txEl>
                                              <p:pRg st="6" end="6"/>
                                            </p:txEl>
                                          </p:spTgt>
                                        </p:tgtEl>
                                        <p:attrNameLst>
                                          <p:attrName>r</p:attrName>
                                        </p:attrNameLst>
                                      </p:cBhvr>
                                    </p:animRot>
                                    <p:animRot by="-240000">
                                      <p:cBhvr>
                                        <p:cTn id="54" dur="200" fill="hold">
                                          <p:stCondLst>
                                            <p:cond delay="200"/>
                                          </p:stCondLst>
                                        </p:cTn>
                                        <p:tgtEl>
                                          <p:spTgt spid="3">
                                            <p:txEl>
                                              <p:pRg st="6" end="6"/>
                                            </p:txEl>
                                          </p:spTgt>
                                        </p:tgtEl>
                                        <p:attrNameLst>
                                          <p:attrName>r</p:attrName>
                                        </p:attrNameLst>
                                      </p:cBhvr>
                                    </p:animRot>
                                    <p:animRot by="240000">
                                      <p:cBhvr>
                                        <p:cTn id="55" dur="200" fill="hold">
                                          <p:stCondLst>
                                            <p:cond delay="400"/>
                                          </p:stCondLst>
                                        </p:cTn>
                                        <p:tgtEl>
                                          <p:spTgt spid="3">
                                            <p:txEl>
                                              <p:pRg st="6" end="6"/>
                                            </p:txEl>
                                          </p:spTgt>
                                        </p:tgtEl>
                                        <p:attrNameLst>
                                          <p:attrName>r</p:attrName>
                                        </p:attrNameLst>
                                      </p:cBhvr>
                                    </p:animRot>
                                    <p:animRot by="-240000">
                                      <p:cBhvr>
                                        <p:cTn id="56" dur="200" fill="hold">
                                          <p:stCondLst>
                                            <p:cond delay="600"/>
                                          </p:stCondLst>
                                        </p:cTn>
                                        <p:tgtEl>
                                          <p:spTgt spid="3">
                                            <p:txEl>
                                              <p:pRg st="6" end="6"/>
                                            </p:txEl>
                                          </p:spTgt>
                                        </p:tgtEl>
                                        <p:attrNameLst>
                                          <p:attrName>r</p:attrName>
                                        </p:attrNameLst>
                                      </p:cBhvr>
                                    </p:animRot>
                                    <p:animRot by="120000">
                                      <p:cBhvr>
                                        <p:cTn id="57"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905000"/>
          </a:xfrm>
        </p:spPr>
        <p:txBody>
          <a:bodyPr/>
          <a:lstStyle/>
          <a:p>
            <a:r>
              <a:rPr lang="en-US" dirty="0" smtClean="0">
                <a:effectLst/>
              </a:rPr>
              <a:t>S.O:1.1.2.Latent </a:t>
            </a:r>
            <a:r>
              <a:rPr lang="en-US" dirty="0">
                <a:effectLst/>
              </a:rPr>
              <a:t>Heat </a:t>
            </a:r>
            <a:r>
              <a:rPr lang="en-US" dirty="0" smtClean="0">
                <a:effectLst/>
              </a:rPr>
              <a:t>Gain</a:t>
            </a:r>
            <a:br>
              <a:rPr lang="en-US" dirty="0" smtClean="0">
                <a:effectLst/>
              </a:rPr>
            </a:br>
            <a:r>
              <a:rPr lang="en-US" b="1" dirty="0" err="1" smtClean="0">
                <a:solidFill>
                  <a:schemeClr val="bg1"/>
                </a:solidFill>
                <a:effectLst/>
                <a:latin typeface="SutonnyMJ" pitchFamily="2" charset="0"/>
                <a:cs typeface="SutonnyMJ" pitchFamily="2" charset="0"/>
              </a:rPr>
              <a:t>myßZvc</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AR©b</a:t>
            </a:r>
            <a:endParaRPr lang="en-US" b="1" dirty="0">
              <a:solidFill>
                <a:schemeClr val="bg1"/>
              </a:solidFill>
              <a:effectLst/>
            </a:endParaRPr>
          </a:p>
        </p:txBody>
      </p:sp>
      <p:sp>
        <p:nvSpPr>
          <p:cNvPr id="3" name="Subtitle 2"/>
          <p:cNvSpPr>
            <a:spLocks noGrp="1"/>
          </p:cNvSpPr>
          <p:nvPr>
            <p:ph type="subTitle" idx="1"/>
          </p:nvPr>
        </p:nvSpPr>
        <p:spPr>
          <a:xfrm>
            <a:off x="0" y="1600200"/>
            <a:ext cx="9144000" cy="5257800"/>
          </a:xfrm>
        </p:spPr>
        <p:txBody>
          <a:bodyPr>
            <a:normAutofit/>
          </a:bodyPr>
          <a:lstStyle/>
          <a:p>
            <a:pPr algn="l"/>
            <a:r>
              <a:rPr lang="en-US" sz="2800" b="1" dirty="0" smtClean="0">
                <a:solidFill>
                  <a:schemeClr val="bg1"/>
                </a:solidFill>
                <a:effectLst/>
                <a:latin typeface="SutonnyMJ" pitchFamily="2" charset="0"/>
                <a:cs typeface="SutonnyMJ" pitchFamily="2" charset="0"/>
              </a:rPr>
              <a:t>(</a:t>
            </a:r>
            <a:r>
              <a:rPr lang="en-US" sz="2800" b="1" dirty="0" smtClean="0">
                <a:solidFill>
                  <a:srgbClr val="FFFF00"/>
                </a:solidFill>
                <a:effectLst/>
                <a:latin typeface="SutonnyMJ" pitchFamily="2" charset="0"/>
                <a:cs typeface="SutonnyMJ" pitchFamily="2" charset="0"/>
              </a:rPr>
              <a:t>M</a:t>
            </a:r>
            <a:r>
              <a:rPr lang="en-US" sz="2800" b="1" dirty="0" smtClean="0">
                <a:solidFill>
                  <a:schemeClr val="bg1"/>
                </a:solidFill>
                <a:effectLst/>
                <a:latin typeface="SutonnyMJ" pitchFamily="2" charset="0"/>
                <a:cs typeface="SutonnyMJ" pitchFamily="2" charset="0"/>
              </a:rPr>
              <a:t>)</a:t>
            </a:r>
            <a:r>
              <a:rPr lang="en-US" sz="2800" b="1" dirty="0" err="1" smtClean="0">
                <a:solidFill>
                  <a:schemeClr val="bg1"/>
                </a:solidFill>
                <a:effectLst/>
                <a:latin typeface="SutonnyMJ" pitchFamily="2" charset="0"/>
                <a:cs typeface="SutonnyMJ" pitchFamily="2" charset="0"/>
              </a:rPr>
              <a:t>myßZvc</a:t>
            </a:r>
            <a:r>
              <a:rPr lang="en-US" sz="2800" b="1" dirty="0" smtClean="0">
                <a:solidFill>
                  <a:schemeClr val="bg1"/>
                </a:solidFill>
                <a:effectLst/>
                <a:latin typeface="SutonnyMJ" pitchFamily="2" charset="0"/>
                <a:cs typeface="SutonnyMJ" pitchFamily="2" charset="0"/>
              </a:rPr>
              <a:t> </a:t>
            </a:r>
            <a:r>
              <a:rPr lang="en-US" sz="2800" b="1" dirty="0" err="1" smtClean="0">
                <a:solidFill>
                  <a:schemeClr val="bg1"/>
                </a:solidFill>
                <a:effectLst/>
                <a:latin typeface="SutonnyMJ" pitchFamily="2" charset="0"/>
                <a:cs typeface="SutonnyMJ" pitchFamily="2" charset="0"/>
              </a:rPr>
              <a:t>AR©b</a:t>
            </a:r>
            <a:r>
              <a:rPr lang="en-US" sz="2800" b="1" dirty="0" smtClean="0">
                <a:solidFill>
                  <a:schemeClr val="bg1"/>
                </a:solidFill>
                <a:effectLst/>
                <a:latin typeface="+mj-lt"/>
                <a:cs typeface="SutonnyMJ" pitchFamily="2" charset="0"/>
              </a:rPr>
              <a:t>(</a:t>
            </a:r>
            <a:r>
              <a:rPr lang="en-US" sz="2800" dirty="0" smtClean="0">
                <a:effectLst/>
                <a:latin typeface="+mj-lt"/>
              </a:rPr>
              <a:t>L</a:t>
            </a:r>
            <a:r>
              <a:rPr lang="en-US" sz="2800" dirty="0" smtClean="0">
                <a:effectLst/>
              </a:rPr>
              <a:t>atent </a:t>
            </a:r>
            <a:r>
              <a:rPr lang="en-US" sz="2800" dirty="0">
                <a:effectLst/>
              </a:rPr>
              <a:t>Heat </a:t>
            </a:r>
            <a:r>
              <a:rPr lang="en-US" sz="2800" dirty="0" smtClean="0">
                <a:effectLst/>
              </a:rPr>
              <a:t>Gain)</a:t>
            </a:r>
            <a:r>
              <a:rPr lang="en-US" sz="2800" dirty="0" smtClean="0">
                <a:effectLst/>
                <a:latin typeface="SutonnyMJ" pitchFamily="2" charset="0"/>
                <a:cs typeface="SutonnyMJ" pitchFamily="2" charset="0"/>
              </a:rPr>
              <a:t>t </a:t>
            </a:r>
            <a:r>
              <a:rPr lang="en-US" sz="2800" dirty="0" err="1" smtClean="0">
                <a:effectLst/>
                <a:latin typeface="SutonnyMJ" pitchFamily="2" charset="0"/>
                <a:cs typeface="SutonnyMJ" pitchFamily="2" charset="0"/>
              </a:rPr>
              <a:t>hLb</a:t>
            </a:r>
            <a:r>
              <a:rPr lang="en-US" sz="2800" dirty="0">
                <a:effectLst/>
                <a:latin typeface="SutonnyMJ" pitchFamily="2" charset="0"/>
                <a:cs typeface="SutonnyMJ" pitchFamily="2" charset="0"/>
              </a:rPr>
              <a:t> </a:t>
            </a:r>
            <a:r>
              <a:rPr lang="en-US" sz="2800" dirty="0" smtClean="0">
                <a:effectLst/>
                <a:latin typeface="SutonnyMJ" pitchFamily="2" charset="0"/>
                <a:cs typeface="SutonnyMJ" pitchFamily="2" charset="0"/>
              </a:rPr>
              <a:t>†</a:t>
            </a:r>
            <a:r>
              <a:rPr lang="en-US" sz="2800" dirty="0" err="1" smtClean="0">
                <a:effectLst/>
                <a:latin typeface="SutonnyMJ" pitchFamily="2" charset="0"/>
                <a:cs typeface="SutonnyMJ" pitchFamily="2" charset="0"/>
              </a:rPr>
              <a:t>Kvb</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wbqwšÍZ</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v‡bi</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evZv‡mi</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Rjxq</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ev®ú</a:t>
            </a:r>
            <a:r>
              <a:rPr lang="en-US" sz="2800" dirty="0">
                <a:effectLst/>
                <a:latin typeface="SutonnyMJ" pitchFamily="2" charset="0"/>
                <a:cs typeface="SutonnyMJ" pitchFamily="2" charset="0"/>
              </a:rPr>
              <a:t> </a:t>
            </a:r>
            <a:r>
              <a:rPr lang="en-US" sz="2800" dirty="0" smtClean="0">
                <a:effectLst/>
                <a:latin typeface="SutonnyMJ" pitchFamily="2" charset="0"/>
                <a:cs typeface="SutonnyMJ" pitchFamily="2" charset="0"/>
              </a:rPr>
              <a:t>†</a:t>
            </a:r>
            <a:r>
              <a:rPr lang="en-US" sz="2800" dirty="0" err="1" smtClean="0">
                <a:effectLst/>
                <a:latin typeface="SutonnyMJ" pitchFamily="2" charset="0"/>
                <a:cs typeface="SutonnyMJ" pitchFamily="2" charset="0"/>
              </a:rPr>
              <a:t>hvM</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nq</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ZLb</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Zv‡K</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myßZvc</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AR©b</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e‡j|wb</a:t>
            </a:r>
            <a:r>
              <a:rPr lang="en-US" sz="2800" dirty="0" smtClean="0">
                <a:effectLst/>
                <a:latin typeface="SutonnyMJ" pitchFamily="2" charset="0"/>
                <a:cs typeface="SutonnyMJ" pitchFamily="2" charset="0"/>
              </a:rPr>
              <a:t>‡¤vœ³ </a:t>
            </a:r>
            <a:r>
              <a:rPr lang="en-US" sz="2800" dirty="0" err="1" smtClean="0">
                <a:effectLst/>
                <a:latin typeface="SutonnyMJ" pitchFamily="2" charset="0"/>
                <a:cs typeface="SutonnyMJ" pitchFamily="2" charset="0"/>
              </a:rPr>
              <a:t>Drm</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n‡Z</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myßZvc</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AwR©Z</a:t>
            </a:r>
            <a:r>
              <a:rPr lang="en-US" sz="2800" dirty="0" smtClean="0">
                <a:effectLst/>
                <a:latin typeface="SutonnyMJ" pitchFamily="2" charset="0"/>
                <a:cs typeface="SutonnyMJ" pitchFamily="2" charset="0"/>
              </a:rPr>
              <a:t> </a:t>
            </a:r>
            <a:r>
              <a:rPr lang="en-US" sz="2800" dirty="0" err="1" smtClean="0">
                <a:effectLst/>
                <a:latin typeface="SutonnyMJ" pitchFamily="2" charset="0"/>
                <a:cs typeface="SutonnyMJ" pitchFamily="2" charset="0"/>
              </a:rPr>
              <a:t>nq</a:t>
            </a:r>
            <a:r>
              <a:rPr lang="en-US" sz="2800" dirty="0" smtClean="0">
                <a:effectLst/>
                <a:latin typeface="SutonnyMJ" pitchFamily="2" charset="0"/>
                <a:cs typeface="SutonnyMJ" pitchFamily="2" charset="0"/>
              </a:rPr>
              <a:t>-</a:t>
            </a:r>
            <a:endParaRPr lang="en-US" dirty="0" smtClean="0">
              <a:effectLst/>
              <a:latin typeface="SutonnyMJ" pitchFamily="2" charset="0"/>
              <a:cs typeface="SutonnyMJ" pitchFamily="2" charset="0"/>
            </a:endParaRPr>
          </a:p>
          <a:p>
            <a:pPr algn="l"/>
            <a:r>
              <a:rPr lang="en-US" dirty="0" smtClean="0">
                <a:effectLst/>
                <a:latin typeface="SutonnyMJ" pitchFamily="2" charset="0"/>
                <a:cs typeface="SutonnyMJ" pitchFamily="2" charset="0"/>
              </a:rPr>
              <a:t>1.wbqwšÍZ ¯’</a:t>
            </a:r>
            <a:r>
              <a:rPr lang="en-US" dirty="0" err="1" smtClean="0">
                <a:effectLst/>
                <a:latin typeface="SutonnyMJ" pitchFamily="2" charset="0"/>
                <a:cs typeface="SutonnyMJ" pitchFamily="2" charset="0"/>
              </a:rPr>
              <a:t>v‡bi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ga¨Kvi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cÖwµqv</a:t>
            </a:r>
            <a:r>
              <a:rPr lang="en-US" dirty="0">
                <a:effectLst/>
                <a:latin typeface="SutonnyMJ" pitchFamily="2" charset="0"/>
                <a:cs typeface="SutonnyMJ" pitchFamily="2" charset="0"/>
              </a:rPr>
              <a:t> </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hgb</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Lv</a:t>
            </a:r>
            <a:r>
              <a:rPr lang="en-US" dirty="0" smtClean="0">
                <a:effectLst/>
                <a:latin typeface="SutonnyMJ" pitchFamily="2" charset="0"/>
                <a:cs typeface="SutonnyMJ" pitchFamily="2" charset="0"/>
              </a:rPr>
              <a:t>`¨`ªe¨ </a:t>
            </a:r>
            <a:r>
              <a:rPr lang="en-US" dirty="0" err="1" smtClean="0">
                <a:effectLst/>
                <a:latin typeface="SutonnyMJ" pitchFamily="2" charset="0"/>
                <a:cs typeface="SutonnyMJ" pitchFamily="2" charset="0"/>
              </a:rPr>
              <a:t>ivbœv</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Kiv</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wbM©Z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Rjxq</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ev®ú</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Nbxfe‡bi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Kvi‡Y</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AwR©Z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Zvc</a:t>
            </a:r>
            <a:r>
              <a:rPr lang="en-US" dirty="0" smtClean="0">
                <a:effectLst/>
                <a:latin typeface="SutonnyMJ" pitchFamily="2" charset="0"/>
                <a:cs typeface="SutonnyMJ" pitchFamily="2" charset="0"/>
              </a:rPr>
              <a:t>|</a:t>
            </a:r>
          </a:p>
          <a:p>
            <a:pPr algn="l"/>
            <a:r>
              <a:rPr lang="en-US" sz="2000" dirty="0" smtClean="0">
                <a:effectLst/>
                <a:latin typeface="SutonnyMJ" pitchFamily="2" charset="0"/>
                <a:cs typeface="SutonnyMJ" pitchFamily="2" charset="0"/>
              </a:rPr>
              <a:t>2.evZvm </a:t>
            </a:r>
            <a:r>
              <a:rPr lang="en-US" sz="2000" dirty="0" err="1" smtClean="0">
                <a:effectLst/>
                <a:latin typeface="SutonnyMJ" pitchFamily="2" charset="0"/>
                <a:cs typeface="SutonnyMJ" pitchFamily="2" charset="0"/>
              </a:rPr>
              <a:t>AbycÖ‡e‡ki</a:t>
            </a:r>
            <a:r>
              <a:rPr lang="en-US" sz="2000" dirty="0" smtClean="0">
                <a:effectLst/>
                <a:latin typeface="SutonnyMJ" pitchFamily="2" charset="0"/>
                <a:cs typeface="SutonnyMJ" pitchFamily="2" charset="0"/>
              </a:rPr>
              <a:t> </a:t>
            </a:r>
            <a:r>
              <a:rPr lang="en-US" sz="2000" dirty="0" err="1" smtClean="0">
                <a:effectLst/>
                <a:latin typeface="SutonnyMJ" pitchFamily="2" charset="0"/>
                <a:cs typeface="SutonnyMJ" pitchFamily="2" charset="0"/>
              </a:rPr>
              <a:t>gva</a:t>
            </a:r>
            <a:r>
              <a:rPr lang="en-US" sz="2000" dirty="0">
                <a:effectLst/>
                <a:latin typeface="SutonnyMJ" pitchFamily="2" charset="0"/>
                <a:cs typeface="SutonnyMJ" pitchFamily="2" charset="0"/>
              </a:rPr>
              <a:t>¨‡g </a:t>
            </a:r>
            <a:r>
              <a:rPr lang="en-US" sz="2000" dirty="0" err="1">
                <a:effectLst/>
                <a:latin typeface="SutonnyMJ" pitchFamily="2" charset="0"/>
                <a:cs typeface="SutonnyMJ" pitchFamily="2" charset="0"/>
              </a:rPr>
              <a:t>wbqwšÍZ</a:t>
            </a:r>
            <a:r>
              <a:rPr lang="en-US" sz="2000" dirty="0">
                <a:effectLst/>
                <a:latin typeface="SutonnyMJ" pitchFamily="2" charset="0"/>
                <a:cs typeface="SutonnyMJ" pitchFamily="2" charset="0"/>
              </a:rPr>
              <a:t> ¯</a:t>
            </a:r>
            <a:r>
              <a:rPr lang="en-US" sz="2000" dirty="0" smtClean="0">
                <a:effectLst/>
                <a:latin typeface="SutonnyMJ" pitchFamily="2" charset="0"/>
                <a:cs typeface="SutonnyMJ" pitchFamily="2" charset="0"/>
              </a:rPr>
              <a:t>’</a:t>
            </a:r>
            <a:r>
              <a:rPr lang="en-US" sz="2000" dirty="0" err="1" smtClean="0">
                <a:effectLst/>
                <a:latin typeface="SutonnyMJ" pitchFamily="2" charset="0"/>
                <a:cs typeface="SutonnyMJ" pitchFamily="2" charset="0"/>
              </a:rPr>
              <a:t>v‡b</a:t>
            </a:r>
            <a:r>
              <a:rPr lang="en-US" sz="2000" dirty="0" smtClean="0">
                <a:effectLst/>
                <a:latin typeface="SutonnyMJ" pitchFamily="2" charset="0"/>
                <a:cs typeface="SutonnyMJ" pitchFamily="2" charset="0"/>
              </a:rPr>
              <a:t> </a:t>
            </a:r>
            <a:r>
              <a:rPr lang="en-US" sz="2000" dirty="0" err="1" smtClean="0">
                <a:effectLst/>
                <a:latin typeface="SutonnyMJ" pitchFamily="2" charset="0"/>
                <a:cs typeface="SutonnyMJ" pitchFamily="2" charset="0"/>
              </a:rPr>
              <a:t>cÖweó</a:t>
            </a:r>
            <a:r>
              <a:rPr lang="en-US" sz="2000" dirty="0" smtClean="0">
                <a:effectLst/>
                <a:latin typeface="SutonnyMJ" pitchFamily="2" charset="0"/>
                <a:cs typeface="SutonnyMJ" pitchFamily="2" charset="0"/>
              </a:rPr>
              <a:t> </a:t>
            </a:r>
            <a:r>
              <a:rPr lang="en-US" sz="2000" dirty="0" err="1" smtClean="0">
                <a:effectLst/>
                <a:latin typeface="SutonnyMJ" pitchFamily="2" charset="0"/>
                <a:cs typeface="SutonnyMJ" pitchFamily="2" charset="0"/>
              </a:rPr>
              <a:t>evB‡ii</a:t>
            </a:r>
            <a:r>
              <a:rPr lang="en-US" sz="2000" dirty="0" smtClean="0">
                <a:effectLst/>
                <a:latin typeface="SutonnyMJ" pitchFamily="2" charset="0"/>
                <a:cs typeface="SutonnyMJ" pitchFamily="2" charset="0"/>
              </a:rPr>
              <a:t> </a:t>
            </a:r>
            <a:r>
              <a:rPr lang="en-US" sz="2000" dirty="0" err="1" smtClean="0">
                <a:effectLst/>
                <a:latin typeface="SutonnyMJ" pitchFamily="2" charset="0"/>
                <a:cs typeface="SutonnyMJ" pitchFamily="2" charset="0"/>
              </a:rPr>
              <a:t>evZv‡mi</a:t>
            </a:r>
            <a:r>
              <a:rPr lang="en-US" sz="2000" dirty="0" smtClean="0">
                <a:effectLst/>
                <a:latin typeface="SutonnyMJ" pitchFamily="2" charset="0"/>
                <a:cs typeface="SutonnyMJ" pitchFamily="2" charset="0"/>
              </a:rPr>
              <a:t> Av`ª©</a:t>
            </a:r>
            <a:r>
              <a:rPr lang="en-US" sz="2000" dirty="0" err="1" smtClean="0">
                <a:effectLst/>
                <a:latin typeface="SutonnyMJ" pitchFamily="2" charset="0"/>
                <a:cs typeface="SutonnyMJ" pitchFamily="2" charset="0"/>
              </a:rPr>
              <a:t>Zvi</a:t>
            </a:r>
            <a:r>
              <a:rPr lang="en-US" sz="2000" dirty="0" smtClean="0">
                <a:effectLst/>
                <a:latin typeface="SutonnyMJ" pitchFamily="2" charset="0"/>
                <a:cs typeface="SutonnyMJ" pitchFamily="2" charset="0"/>
              </a:rPr>
              <a:t> </a:t>
            </a:r>
            <a:r>
              <a:rPr lang="en-US" sz="2000" dirty="0" err="1" smtClean="0">
                <a:effectLst/>
                <a:latin typeface="SutonnyMJ" pitchFamily="2" charset="0"/>
                <a:cs typeface="SutonnyMJ" pitchFamily="2" charset="0"/>
              </a:rPr>
              <a:t>Kvi‡Y</a:t>
            </a:r>
            <a:r>
              <a:rPr lang="en-US" sz="2000" dirty="0" smtClean="0">
                <a:effectLst/>
                <a:latin typeface="SutonnyMJ" pitchFamily="2" charset="0"/>
                <a:cs typeface="SutonnyMJ" pitchFamily="2" charset="0"/>
              </a:rPr>
              <a:t> </a:t>
            </a:r>
            <a:r>
              <a:rPr lang="en-US" sz="2000" dirty="0" err="1" smtClean="0">
                <a:effectLst/>
                <a:latin typeface="SutonnyMJ" pitchFamily="2" charset="0"/>
                <a:cs typeface="SutonnyMJ" pitchFamily="2" charset="0"/>
              </a:rPr>
              <a:t>Zvc</a:t>
            </a:r>
            <a:r>
              <a:rPr lang="en-US" sz="2000" dirty="0" smtClean="0">
                <a:effectLst/>
                <a:latin typeface="SutonnyMJ" pitchFamily="2" charset="0"/>
                <a:cs typeface="SutonnyMJ" pitchFamily="2" charset="0"/>
              </a:rPr>
              <a:t> </a:t>
            </a:r>
            <a:r>
              <a:rPr lang="en-US" sz="2000" dirty="0" err="1" smtClean="0">
                <a:effectLst/>
                <a:latin typeface="SutonnyMJ" pitchFamily="2" charset="0"/>
                <a:cs typeface="SutonnyMJ" pitchFamily="2" charset="0"/>
              </a:rPr>
              <a:t>AR©b</a:t>
            </a:r>
            <a:endParaRPr lang="en-US" sz="2000" dirty="0" smtClean="0">
              <a:effectLst/>
              <a:latin typeface="SutonnyMJ" pitchFamily="2" charset="0"/>
              <a:cs typeface="SutonnyMJ" pitchFamily="2" charset="0"/>
            </a:endParaRPr>
          </a:p>
          <a:p>
            <a:pPr algn="l"/>
            <a:r>
              <a:rPr lang="en-US" dirty="0" smtClean="0">
                <a:effectLst/>
                <a:latin typeface="SutonnyMJ" pitchFamily="2" charset="0"/>
                <a:cs typeface="SutonnyMJ" pitchFamily="2" charset="0"/>
              </a:rPr>
              <a:t>3. </a:t>
            </a:r>
            <a:r>
              <a:rPr lang="en-US" dirty="0" err="1">
                <a:effectLst/>
                <a:latin typeface="SutonnyMJ" pitchFamily="2" charset="0"/>
                <a:cs typeface="SutonnyMJ" pitchFamily="2" charset="0"/>
              </a:rPr>
              <a:t>g</a:t>
            </a:r>
            <a:r>
              <a:rPr lang="en-US" dirty="0" err="1" smtClean="0">
                <a:effectLst/>
                <a:latin typeface="SutonnyMJ" pitchFamily="2" charset="0"/>
                <a:cs typeface="SutonnyMJ" pitchFamily="2" charset="0"/>
              </a:rPr>
              <a:t>vby‡li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k¦vmcÖk¦v‡mi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Kv‡R</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wbqwš¿Z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Dcv`vb</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cÖ‡qvRbxq</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v‡b</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evZvm</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mieiv‡ni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Kvi‡Y</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AwR©Z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Zvc</a:t>
            </a:r>
            <a:r>
              <a:rPr lang="en-US" dirty="0" smtClean="0">
                <a:effectLst/>
                <a:latin typeface="SutonnyMJ" pitchFamily="2" charset="0"/>
                <a:cs typeface="SutonnyMJ" pitchFamily="2" charset="0"/>
              </a:rPr>
              <a:t>|</a:t>
            </a:r>
          </a:p>
          <a:p>
            <a:pPr algn="l"/>
            <a:r>
              <a:rPr lang="en-US" dirty="0" smtClean="0">
                <a:effectLst/>
                <a:latin typeface="SutonnyMJ" pitchFamily="2" charset="0"/>
                <a:cs typeface="SutonnyMJ" pitchFamily="2" charset="0"/>
              </a:rPr>
              <a:t>4. </a:t>
            </a:r>
            <a:r>
              <a:rPr lang="en-US" dirty="0" err="1" smtClean="0">
                <a:effectLst/>
                <a:latin typeface="SutonnyMJ" pitchFamily="2" charset="0"/>
                <a:cs typeface="SutonnyMJ" pitchFamily="2" charset="0"/>
              </a:rPr>
              <a:t>Wbqwš¿Z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v‡b</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Ae</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vbiZ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gvby‡li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kixi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n‡Z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wbM©Z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Rjxq</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ev®ú</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Nbxfe‡bi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Kvi‡Y</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AwR©Z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Zvc</a:t>
            </a:r>
            <a:r>
              <a:rPr lang="en-US" dirty="0" smtClean="0">
                <a:effectLst/>
                <a:latin typeface="SutonnyMJ" pitchFamily="2" charset="0"/>
                <a:cs typeface="SutonnyMJ" pitchFamily="2" charset="0"/>
              </a:rPr>
              <a:t>|</a:t>
            </a:r>
          </a:p>
          <a:p>
            <a:pPr algn="l"/>
            <a:r>
              <a:rPr lang="en-US" dirty="0" smtClean="0">
                <a:effectLst/>
                <a:latin typeface="SutonnyMJ" pitchFamily="2" charset="0"/>
                <a:cs typeface="SutonnyMJ" pitchFamily="2" charset="0"/>
              </a:rPr>
              <a:t>5. </a:t>
            </a:r>
            <a:r>
              <a:rPr lang="en-US" dirty="0" err="1" smtClean="0">
                <a:effectLst/>
                <a:latin typeface="SutonnyMJ" pitchFamily="2" charset="0"/>
                <a:cs typeface="SutonnyMJ" pitchFamily="2" charset="0"/>
              </a:rPr>
              <a:t>evB‡I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A_ev</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ci¯úi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msjMœ</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GjvKv</a:t>
            </a:r>
            <a:r>
              <a:rPr lang="en-US" dirty="0">
                <a:effectLst/>
                <a:latin typeface="SutonnyMJ" pitchFamily="2" charset="0"/>
                <a:cs typeface="SutonnyMJ" pitchFamily="2" charset="0"/>
              </a:rPr>
              <a:t> </a:t>
            </a:r>
            <a:r>
              <a:rPr lang="en-US" dirty="0" smtClean="0">
                <a:effectLst/>
                <a:latin typeface="SutonnyMJ" pitchFamily="2" charset="0"/>
                <a:cs typeface="SutonnyMJ" pitchFamily="2" charset="0"/>
              </a:rPr>
              <a:t>†_‡K </a:t>
            </a:r>
            <a:r>
              <a:rPr lang="en-US" dirty="0" err="1" smtClean="0">
                <a:effectLst/>
                <a:latin typeface="SutonnyMJ" pitchFamily="2" charset="0"/>
                <a:cs typeface="SutonnyMJ" pitchFamily="2" charset="0"/>
              </a:rPr>
              <a:t>cÖ‡ek</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Iqvj</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Ges</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cwU©k‡bi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gva</a:t>
            </a:r>
            <a:r>
              <a:rPr lang="en-US" dirty="0" smtClean="0">
                <a:effectLst/>
                <a:latin typeface="SutonnyMJ" pitchFamily="2" charset="0"/>
                <a:cs typeface="SutonnyMJ" pitchFamily="2" charset="0"/>
              </a:rPr>
              <a:t>¨‡g </a:t>
            </a:r>
            <a:r>
              <a:rPr lang="en-US" dirty="0" err="1" smtClean="0">
                <a:effectLst/>
                <a:latin typeface="SutonnyMJ" pitchFamily="2" charset="0"/>
                <a:cs typeface="SutonnyMJ" pitchFamily="2" charset="0"/>
              </a:rPr>
              <a:t>wbqwš¿Z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v‡b</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cÖZ¨ÿfv‡e</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cÖweó</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Rjxq</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ev</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úi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Kvi‡Y</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AwR©Z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Zvc</a:t>
            </a:r>
            <a:r>
              <a:rPr lang="en-US" dirty="0" smtClean="0">
                <a:effectLst/>
                <a:latin typeface="SutonnyMJ" pitchFamily="2" charset="0"/>
                <a:cs typeface="SutonnyMJ" pitchFamily="2" charset="0"/>
              </a:rPr>
              <a:t>|</a:t>
            </a:r>
          </a:p>
          <a:p>
            <a:pPr algn="l"/>
            <a:endParaRPr lang="en-US" sz="2800" dirty="0" smtClean="0">
              <a:effectLst/>
              <a:latin typeface="SutonnyMJ" pitchFamily="2" charset="0"/>
              <a:cs typeface="SutonnyMJ" pitchFamily="2" charset="0"/>
            </a:endParaRPr>
          </a:p>
          <a:p>
            <a:endParaRPr lang="en-US" sz="2800" dirty="0" smtClean="0">
              <a:effectLst/>
              <a:latin typeface="SutonnyMJ" pitchFamily="2" charset="0"/>
              <a:cs typeface="SutonnyMJ" pitchFamily="2" charset="0"/>
            </a:endParaRPr>
          </a:p>
          <a:p>
            <a:endParaRPr lang="en-US" sz="2800" dirty="0">
              <a:latin typeface="SutonnyMJ" pitchFamily="2" charset="0"/>
              <a:cs typeface="SutonnyMJ" pitchFamily="2" charset="0"/>
            </a:endParaRPr>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36987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animEffect transition="in" filter="wipe(down)">
                                      <p:cBhvr>
                                        <p:cTn id="102" dur="580">
                                          <p:stCondLst>
                                            <p:cond delay="0"/>
                                          </p:stCondLst>
                                        </p:cTn>
                                        <p:tgtEl>
                                          <p:spTgt spid="3">
                                            <p:txEl>
                                              <p:pRg st="5" end="5"/>
                                            </p:txEl>
                                          </p:spTgt>
                                        </p:tgtEl>
                                      </p:cBhvr>
                                    </p:animEffect>
                                    <p:anim calcmode="lin" valueType="num">
                                      <p:cBhvr>
                                        <p:cTn id="10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5" end="5"/>
                                            </p:txEl>
                                          </p:spTgt>
                                        </p:tgtEl>
                                      </p:cBhvr>
                                      <p:to x="100000" y="60000"/>
                                    </p:animScale>
                                    <p:animScale>
                                      <p:cBhvr>
                                        <p:cTn id="109" dur="166" decel="50000">
                                          <p:stCondLst>
                                            <p:cond delay="676"/>
                                          </p:stCondLst>
                                        </p:cTn>
                                        <p:tgtEl>
                                          <p:spTgt spid="3">
                                            <p:txEl>
                                              <p:pRg st="5" end="5"/>
                                            </p:txEl>
                                          </p:spTgt>
                                        </p:tgtEl>
                                      </p:cBhvr>
                                      <p:to x="100000" y="100000"/>
                                    </p:animScale>
                                    <p:animScale>
                                      <p:cBhvr>
                                        <p:cTn id="110" dur="26">
                                          <p:stCondLst>
                                            <p:cond delay="1312"/>
                                          </p:stCondLst>
                                        </p:cTn>
                                        <p:tgtEl>
                                          <p:spTgt spid="3">
                                            <p:txEl>
                                              <p:pRg st="5" end="5"/>
                                            </p:txEl>
                                          </p:spTgt>
                                        </p:tgtEl>
                                      </p:cBhvr>
                                      <p:to x="100000" y="80000"/>
                                    </p:animScale>
                                    <p:animScale>
                                      <p:cBhvr>
                                        <p:cTn id="111" dur="166" decel="50000">
                                          <p:stCondLst>
                                            <p:cond delay="1338"/>
                                          </p:stCondLst>
                                        </p:cTn>
                                        <p:tgtEl>
                                          <p:spTgt spid="3">
                                            <p:txEl>
                                              <p:pRg st="5" end="5"/>
                                            </p:txEl>
                                          </p:spTgt>
                                        </p:tgtEl>
                                      </p:cBhvr>
                                      <p:to x="100000" y="100000"/>
                                    </p:animScale>
                                    <p:animScale>
                                      <p:cBhvr>
                                        <p:cTn id="112" dur="26">
                                          <p:stCondLst>
                                            <p:cond delay="1642"/>
                                          </p:stCondLst>
                                        </p:cTn>
                                        <p:tgtEl>
                                          <p:spTgt spid="3">
                                            <p:txEl>
                                              <p:pRg st="5" end="5"/>
                                            </p:txEl>
                                          </p:spTgt>
                                        </p:tgtEl>
                                      </p:cBhvr>
                                      <p:to x="100000" y="90000"/>
                                    </p:animScale>
                                    <p:animScale>
                                      <p:cBhvr>
                                        <p:cTn id="113" dur="166" decel="50000">
                                          <p:stCondLst>
                                            <p:cond delay="1668"/>
                                          </p:stCondLst>
                                        </p:cTn>
                                        <p:tgtEl>
                                          <p:spTgt spid="3">
                                            <p:txEl>
                                              <p:pRg st="5" end="5"/>
                                            </p:txEl>
                                          </p:spTgt>
                                        </p:tgtEl>
                                      </p:cBhvr>
                                      <p:to x="100000" y="100000"/>
                                    </p:animScale>
                                    <p:animScale>
                                      <p:cBhvr>
                                        <p:cTn id="114" dur="26">
                                          <p:stCondLst>
                                            <p:cond delay="1808"/>
                                          </p:stCondLst>
                                        </p:cTn>
                                        <p:tgtEl>
                                          <p:spTgt spid="3">
                                            <p:txEl>
                                              <p:pRg st="5" end="5"/>
                                            </p:txEl>
                                          </p:spTgt>
                                        </p:tgtEl>
                                      </p:cBhvr>
                                      <p:to x="100000" y="95000"/>
                                    </p:animScale>
                                    <p:animScale>
                                      <p:cBhvr>
                                        <p:cTn id="115"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1905000"/>
          </a:xfrm>
        </p:spPr>
        <p:txBody>
          <a:bodyPr/>
          <a:lstStyle/>
          <a:p>
            <a:r>
              <a:rPr lang="en-US" dirty="0" smtClean="0">
                <a:effectLst/>
              </a:rPr>
              <a:t>S.O:1.1.3.Radiant </a:t>
            </a:r>
            <a:r>
              <a:rPr lang="en-US" dirty="0">
                <a:effectLst/>
              </a:rPr>
              <a:t>Heat </a:t>
            </a:r>
            <a:r>
              <a:rPr lang="en-US" dirty="0" smtClean="0">
                <a:effectLst/>
              </a:rPr>
              <a:t>Gain</a:t>
            </a:r>
            <a:br>
              <a:rPr lang="en-US" dirty="0" smtClean="0">
                <a:effectLst/>
              </a:rPr>
            </a:br>
            <a:r>
              <a:rPr lang="en-US" sz="7200" b="1" dirty="0" smtClean="0">
                <a:solidFill>
                  <a:schemeClr val="bg1"/>
                </a:solidFill>
                <a:effectLst/>
                <a:latin typeface="SutonnyMJ" pitchFamily="2" charset="0"/>
                <a:cs typeface="SutonnyMJ" pitchFamily="2" charset="0"/>
              </a:rPr>
              <a:t>‡</a:t>
            </a:r>
            <a:r>
              <a:rPr lang="en-US" sz="7200" b="1" dirty="0" err="1" smtClean="0">
                <a:solidFill>
                  <a:schemeClr val="bg1"/>
                </a:solidFill>
                <a:effectLst/>
                <a:latin typeface="SutonnyMJ" pitchFamily="2" charset="0"/>
                <a:cs typeface="SutonnyMJ" pitchFamily="2" charset="0"/>
              </a:rPr>
              <a:t>iwW‡q›U</a:t>
            </a:r>
            <a:r>
              <a:rPr lang="en-US" sz="7200" b="1" dirty="0" smtClean="0">
                <a:solidFill>
                  <a:schemeClr val="bg1"/>
                </a:solidFill>
                <a:effectLst/>
                <a:latin typeface="SutonnyMJ" pitchFamily="2" charset="0"/>
                <a:cs typeface="SutonnyMJ" pitchFamily="2" charset="0"/>
              </a:rPr>
              <a:t> </a:t>
            </a:r>
            <a:r>
              <a:rPr lang="en-US" sz="7200" b="1" dirty="0" err="1" smtClean="0">
                <a:solidFill>
                  <a:schemeClr val="bg1"/>
                </a:solidFill>
                <a:effectLst/>
                <a:latin typeface="SutonnyMJ" pitchFamily="2" charset="0"/>
                <a:cs typeface="SutonnyMJ" pitchFamily="2" charset="0"/>
              </a:rPr>
              <a:t>Zvc</a:t>
            </a:r>
            <a:r>
              <a:rPr lang="en-US" sz="7200" b="1" dirty="0" smtClean="0">
                <a:solidFill>
                  <a:schemeClr val="bg1"/>
                </a:solidFill>
                <a:effectLst/>
                <a:latin typeface="SutonnyMJ" pitchFamily="2" charset="0"/>
                <a:cs typeface="SutonnyMJ" pitchFamily="2" charset="0"/>
              </a:rPr>
              <a:t> </a:t>
            </a:r>
            <a:r>
              <a:rPr lang="en-US" sz="7200" b="1" dirty="0" err="1" smtClean="0">
                <a:solidFill>
                  <a:schemeClr val="bg1"/>
                </a:solidFill>
                <a:effectLst/>
                <a:latin typeface="SutonnyMJ" pitchFamily="2" charset="0"/>
                <a:cs typeface="SutonnyMJ" pitchFamily="2" charset="0"/>
              </a:rPr>
              <a:t>AR©b</a:t>
            </a:r>
            <a:endParaRPr lang="en-US" sz="13800" b="1" dirty="0">
              <a:solidFill>
                <a:schemeClr val="bg1"/>
              </a:solidFill>
            </a:endParaRPr>
          </a:p>
        </p:txBody>
      </p:sp>
      <p:sp>
        <p:nvSpPr>
          <p:cNvPr id="3" name="Subtitle 2"/>
          <p:cNvSpPr>
            <a:spLocks noGrp="1"/>
          </p:cNvSpPr>
          <p:nvPr>
            <p:ph type="subTitle" idx="1"/>
          </p:nvPr>
        </p:nvSpPr>
        <p:spPr>
          <a:xfrm>
            <a:off x="78075" y="1981200"/>
            <a:ext cx="9144000" cy="4876800"/>
          </a:xfrm>
        </p:spPr>
        <p:txBody>
          <a:bodyPr>
            <a:normAutofit/>
          </a:bodyPr>
          <a:lstStyle/>
          <a:p>
            <a:pPr algn="l"/>
            <a:r>
              <a:rPr lang="en-US" sz="3200" b="1" dirty="0" smtClean="0">
                <a:solidFill>
                  <a:schemeClr val="bg1"/>
                </a:solidFill>
                <a:effectLst/>
                <a:latin typeface="SutonnyMJ" pitchFamily="2" charset="0"/>
                <a:cs typeface="SutonnyMJ" pitchFamily="2" charset="0"/>
              </a:rPr>
              <a:t>(</a:t>
            </a:r>
            <a:r>
              <a:rPr lang="en-US" sz="3200" b="1" dirty="0" smtClean="0">
                <a:solidFill>
                  <a:srgbClr val="FFFF00"/>
                </a:solidFill>
                <a:effectLst/>
                <a:latin typeface="SutonnyMJ" pitchFamily="2" charset="0"/>
                <a:cs typeface="SutonnyMJ" pitchFamily="2" charset="0"/>
              </a:rPr>
              <a:t>N</a:t>
            </a:r>
            <a:r>
              <a:rPr lang="en-US" sz="3200" b="1" dirty="0" smtClean="0">
                <a:solidFill>
                  <a:schemeClr val="bg1"/>
                </a:solidFill>
                <a:effectLst/>
                <a:latin typeface="SutonnyMJ" pitchFamily="2" charset="0"/>
                <a:cs typeface="SutonnyMJ" pitchFamily="2" charset="0"/>
              </a:rPr>
              <a:t>)‡</a:t>
            </a:r>
            <a:r>
              <a:rPr lang="en-US" sz="3200" b="1" dirty="0" err="1">
                <a:solidFill>
                  <a:schemeClr val="bg1"/>
                </a:solidFill>
                <a:effectLst/>
                <a:latin typeface="SutonnyMJ" pitchFamily="2" charset="0"/>
                <a:cs typeface="SutonnyMJ" pitchFamily="2" charset="0"/>
              </a:rPr>
              <a:t>iwW‡q›U</a:t>
            </a:r>
            <a:r>
              <a:rPr lang="en-US" sz="3200" b="1" dirty="0">
                <a:solidFill>
                  <a:schemeClr val="bg1"/>
                </a:solidFill>
                <a:effectLst/>
                <a:latin typeface="SutonnyMJ" pitchFamily="2" charset="0"/>
                <a:cs typeface="SutonnyMJ" pitchFamily="2" charset="0"/>
              </a:rPr>
              <a:t> </a:t>
            </a:r>
            <a:r>
              <a:rPr lang="en-US" sz="3200" b="1" dirty="0" err="1">
                <a:solidFill>
                  <a:schemeClr val="bg1"/>
                </a:solidFill>
                <a:effectLst/>
                <a:latin typeface="SutonnyMJ" pitchFamily="2" charset="0"/>
                <a:cs typeface="SutonnyMJ" pitchFamily="2" charset="0"/>
              </a:rPr>
              <a:t>Zvc</a:t>
            </a:r>
            <a:r>
              <a:rPr lang="en-US" sz="3200" b="1" dirty="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AR©bt</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cvwicvwk</a:t>
            </a:r>
            <a:r>
              <a:rPr lang="en-US" sz="3200" b="1" dirty="0" smtClean="0">
                <a:solidFill>
                  <a:schemeClr val="bg1"/>
                </a:solidFill>
                <a:effectLst/>
                <a:latin typeface="SutonnyMJ" pitchFamily="2" charset="0"/>
                <a:cs typeface="SutonnyMJ" pitchFamily="2" charset="0"/>
              </a:rPr>
              <a:t>¦©K </a:t>
            </a:r>
            <a:r>
              <a:rPr lang="en-US" sz="3200" b="1" dirty="0" err="1" smtClean="0">
                <a:solidFill>
                  <a:schemeClr val="bg1"/>
                </a:solidFill>
                <a:effectLst/>
                <a:latin typeface="SutonnyMJ" pitchFamily="2" charset="0"/>
                <a:cs typeface="SutonnyMJ" pitchFamily="2" charset="0"/>
              </a:rPr>
              <a:t>wewfbœ</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Dr‡mi</a:t>
            </a:r>
            <a:r>
              <a:rPr lang="en-US" sz="3200" b="1" dirty="0">
                <a:solidFill>
                  <a:schemeClr val="bg1"/>
                </a:solidFill>
                <a:effectLst/>
                <a:latin typeface="SutonnyMJ" pitchFamily="2" charset="0"/>
                <a:cs typeface="SutonnyMJ" pitchFamily="2" charset="0"/>
              </a:rPr>
              <a:t> </a:t>
            </a:r>
            <a:r>
              <a:rPr lang="en-US" sz="3200" b="1" dirty="0" smtClean="0">
                <a:solidFill>
                  <a:schemeClr val="bg1"/>
                </a:solidFill>
                <a:effectLst/>
                <a:latin typeface="SutonnyMJ" pitchFamily="2" charset="0"/>
                <a:cs typeface="SutonnyMJ" pitchFamily="2" charset="0"/>
              </a:rPr>
              <a:t>†</a:t>
            </a:r>
            <a:r>
              <a:rPr lang="en-US" sz="3200" b="1" dirty="0" err="1" smtClean="0">
                <a:solidFill>
                  <a:schemeClr val="bg1"/>
                </a:solidFill>
                <a:effectLst/>
                <a:latin typeface="SutonnyMJ" pitchFamily="2" charset="0"/>
                <a:cs typeface="SutonnyMJ" pitchFamily="2" charset="0"/>
              </a:rPr>
              <a:t>iwW‡qkb</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RwbZ</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Kvi‡Y</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cwiPj‡bi</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gva</a:t>
            </a:r>
            <a:r>
              <a:rPr lang="en-US" sz="3200" b="1" dirty="0" smtClean="0">
                <a:solidFill>
                  <a:schemeClr val="bg1"/>
                </a:solidFill>
                <a:effectLst/>
                <a:latin typeface="SutonnyMJ" pitchFamily="2" charset="0"/>
                <a:cs typeface="SutonnyMJ" pitchFamily="2" charset="0"/>
              </a:rPr>
              <a:t>¨‡g †h </a:t>
            </a:r>
            <a:r>
              <a:rPr lang="en-US" sz="3200" b="1" dirty="0" err="1" smtClean="0">
                <a:solidFill>
                  <a:schemeClr val="bg1"/>
                </a:solidFill>
                <a:effectLst/>
                <a:latin typeface="SutonnyMJ" pitchFamily="2" charset="0"/>
                <a:cs typeface="SutonnyMJ" pitchFamily="2" charset="0"/>
              </a:rPr>
              <a:t>cwigvb</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Zvc</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K‡ÿ</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AwR©Z</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ev</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Drcbœ</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nq</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ZvnvB</a:t>
            </a:r>
            <a:r>
              <a:rPr lang="en-US" sz="3200" b="1" dirty="0">
                <a:solidFill>
                  <a:schemeClr val="bg1"/>
                </a:solidFill>
                <a:effectLst/>
                <a:latin typeface="SutonnyMJ" pitchFamily="2" charset="0"/>
                <a:cs typeface="SutonnyMJ" pitchFamily="2" charset="0"/>
              </a:rPr>
              <a:t> </a:t>
            </a:r>
            <a:r>
              <a:rPr lang="en-US" sz="3200" b="1" dirty="0" smtClean="0">
                <a:solidFill>
                  <a:schemeClr val="bg1"/>
                </a:solidFill>
                <a:effectLst/>
                <a:latin typeface="SutonnyMJ" pitchFamily="2" charset="0"/>
                <a:cs typeface="SutonnyMJ" pitchFamily="2" charset="0"/>
              </a:rPr>
              <a:t>†</a:t>
            </a:r>
            <a:r>
              <a:rPr lang="en-US" sz="3200" b="1" dirty="0" err="1" smtClean="0">
                <a:solidFill>
                  <a:schemeClr val="bg1"/>
                </a:solidFill>
                <a:effectLst/>
                <a:latin typeface="SutonnyMJ" pitchFamily="2" charset="0"/>
                <a:cs typeface="SutonnyMJ" pitchFamily="2" charset="0"/>
              </a:rPr>
              <a:t>iwW‡qkb</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RwbZ</a:t>
            </a:r>
            <a:r>
              <a:rPr lang="en-US" sz="3200" b="1" dirty="0" smtClean="0">
                <a:solidFill>
                  <a:schemeClr val="bg1"/>
                </a:solidFill>
                <a:effectLst/>
                <a:latin typeface="SutonnyMJ" pitchFamily="2" charset="0"/>
                <a:cs typeface="SutonnyMJ" pitchFamily="2" charset="0"/>
              </a:rPr>
              <a:t> </a:t>
            </a:r>
            <a:r>
              <a:rPr lang="en-US" sz="3200" b="1" dirty="0" err="1" smtClean="0">
                <a:solidFill>
                  <a:schemeClr val="bg1"/>
                </a:solidFill>
                <a:effectLst/>
                <a:latin typeface="SutonnyMJ" pitchFamily="2" charset="0"/>
                <a:cs typeface="SutonnyMJ" pitchFamily="2" charset="0"/>
              </a:rPr>
              <a:t>Zvc</a:t>
            </a:r>
            <a:r>
              <a:rPr lang="en-US" sz="3200" b="1" dirty="0" smtClean="0">
                <a:solidFill>
                  <a:schemeClr val="bg1"/>
                </a:solidFill>
                <a:effectLst/>
                <a:latin typeface="SutonnyMJ" pitchFamily="2" charset="0"/>
                <a:cs typeface="SutonnyMJ" pitchFamily="2" charset="0"/>
              </a:rPr>
              <a:t>|</a:t>
            </a:r>
          </a:p>
          <a:p>
            <a:pPr algn="l"/>
            <a:endParaRPr lang="en-US" sz="3200" b="1" dirty="0">
              <a:solidFill>
                <a:schemeClr val="bg1"/>
              </a:solidFill>
              <a:effectLst/>
              <a:latin typeface="SutonnyMJ" pitchFamily="2" charset="0"/>
              <a:cs typeface="SutonnyMJ" pitchFamily="2" charset="0"/>
            </a:endParaRPr>
          </a:p>
          <a:p>
            <a:pPr algn="l"/>
            <a:endParaRPr lang="en-US" sz="3200" b="1" dirty="0" smtClean="0">
              <a:solidFill>
                <a:schemeClr val="bg1"/>
              </a:solidFill>
              <a:effectLst/>
              <a:latin typeface="SutonnyMJ" pitchFamily="2" charset="0"/>
              <a:cs typeface="SutonnyMJ" pitchFamily="2" charset="0"/>
            </a:endParaRPr>
          </a:p>
          <a:p>
            <a:pPr algn="l"/>
            <a:endParaRPr lang="en-US" sz="3200" b="1" dirty="0">
              <a:solidFill>
                <a:schemeClr val="bg1"/>
              </a:solidFill>
              <a:effectLst/>
              <a:latin typeface="SutonnyMJ" pitchFamily="2" charset="0"/>
              <a:cs typeface="SutonnyMJ" pitchFamily="2" charset="0"/>
            </a:endParaRPr>
          </a:p>
          <a:p>
            <a:pPr algn="l"/>
            <a:endParaRPr lang="en-US" sz="3200" b="1" dirty="0" smtClean="0">
              <a:solidFill>
                <a:schemeClr val="bg1"/>
              </a:solidFill>
              <a:effectLst/>
              <a:latin typeface="SutonnyMJ" pitchFamily="2" charset="0"/>
              <a:cs typeface="SutonnyMJ" pitchFamily="2" charset="0"/>
            </a:endParaRPr>
          </a:p>
          <a:p>
            <a:pPr algn="l"/>
            <a:endParaRPr lang="en-US" sz="3200" b="1" dirty="0">
              <a:solidFill>
                <a:schemeClr val="bg1"/>
              </a:solidFill>
              <a:effectLst/>
              <a:latin typeface="SutonnyMJ" pitchFamily="2" charset="0"/>
              <a:cs typeface="SutonnyMJ" pitchFamily="2" charset="0"/>
            </a:endParaRPr>
          </a:p>
          <a:p>
            <a:pPr algn="l"/>
            <a:endParaRPr lang="en-US" sz="3200" b="1" dirty="0" smtClean="0">
              <a:solidFill>
                <a:schemeClr val="bg1"/>
              </a:solidFill>
              <a:effectLst/>
              <a:latin typeface="SutonnyMJ" pitchFamily="2" charset="0"/>
              <a:cs typeface="SutonnyMJ" pitchFamily="2" charset="0"/>
            </a:endParaRPr>
          </a:p>
        </p:txBody>
      </p:sp>
      <p:sp>
        <p:nvSpPr>
          <p:cNvPr id="4" name="Rectangle 3"/>
          <p:cNvSpPr/>
          <p:nvPr/>
        </p:nvSpPr>
        <p:spPr>
          <a:xfrm>
            <a:off x="914400" y="41910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Times New Roman" pitchFamily="18" charset="0"/>
                <a:cs typeface="Times New Roman" pitchFamily="18" charset="0"/>
              </a:rPr>
              <a:t>Heat</a:t>
            </a:r>
          </a:p>
          <a:p>
            <a:r>
              <a:rPr lang="en-US" b="1" dirty="0" smtClean="0">
                <a:solidFill>
                  <a:schemeClr val="tx1"/>
                </a:solidFill>
                <a:latin typeface="Times New Roman" pitchFamily="18" charset="0"/>
                <a:cs typeface="Times New Roman" pitchFamily="18" charset="0"/>
              </a:rPr>
              <a:t>gain</a:t>
            </a:r>
            <a:endParaRPr lang="en-US" dirty="0">
              <a:solidFill>
                <a:schemeClr val="tx1"/>
              </a:solidFill>
              <a:latin typeface="Times New Roman" pitchFamily="18" charset="0"/>
              <a:cs typeface="Times New Roman" pitchFamily="18" charset="0"/>
            </a:endParaRPr>
          </a:p>
        </p:txBody>
      </p:sp>
      <p:sp>
        <p:nvSpPr>
          <p:cNvPr id="5" name="Right Arrow 4"/>
          <p:cNvSpPr/>
          <p:nvPr/>
        </p:nvSpPr>
        <p:spPr>
          <a:xfrm>
            <a:off x="1655164" y="4331508"/>
            <a:ext cx="2869368" cy="464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60756" y="4207239"/>
            <a:ext cx="109303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Cooling</a:t>
            </a:r>
          </a:p>
          <a:p>
            <a:pPr algn="ctr"/>
            <a:r>
              <a:rPr lang="en-US" dirty="0" smtClean="0"/>
              <a:t>load</a:t>
            </a:r>
            <a:endParaRPr lang="en-US" dirty="0"/>
          </a:p>
        </p:txBody>
      </p:sp>
      <p:sp>
        <p:nvSpPr>
          <p:cNvPr id="7" name="Right Arrow 6"/>
          <p:cNvSpPr/>
          <p:nvPr/>
        </p:nvSpPr>
        <p:spPr>
          <a:xfrm>
            <a:off x="5638799" y="4422123"/>
            <a:ext cx="13716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4207239"/>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Heat</a:t>
            </a:r>
          </a:p>
          <a:p>
            <a:pPr algn="ctr"/>
            <a:r>
              <a:rPr lang="en-US" dirty="0" smtClean="0">
                <a:latin typeface="Times New Roman" pitchFamily="18" charset="0"/>
                <a:cs typeface="Times New Roman" pitchFamily="18" charset="0"/>
              </a:rPr>
              <a:t>extraction</a:t>
            </a:r>
            <a:endParaRPr lang="en-US" dirty="0">
              <a:latin typeface="Times New Roman" pitchFamily="18" charset="0"/>
              <a:cs typeface="Times New Roman" pitchFamily="18" charset="0"/>
            </a:endParaRPr>
          </a:p>
        </p:txBody>
      </p:sp>
      <p:sp>
        <p:nvSpPr>
          <p:cNvPr id="9" name="Rectangle 8"/>
          <p:cNvSpPr/>
          <p:nvPr/>
        </p:nvSpPr>
        <p:spPr>
          <a:xfrm>
            <a:off x="2209800" y="5334000"/>
            <a:ext cx="1752599"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Times New Roman" pitchFamily="18" charset="0"/>
                <a:cs typeface="Times New Roman" pitchFamily="18" charset="0"/>
              </a:rPr>
              <a:t>Variable heat</a:t>
            </a:r>
          </a:p>
          <a:p>
            <a:pPr algn="ctr"/>
            <a:r>
              <a:rPr lang="en-US" dirty="0" smtClean="0">
                <a:latin typeface="Times New Roman" pitchFamily="18" charset="0"/>
                <a:cs typeface="Times New Roman" pitchFamily="18" charset="0"/>
              </a:rPr>
              <a:t>storage</a:t>
            </a:r>
            <a:endParaRPr lang="en-US" dirty="0">
              <a:latin typeface="Times New Roman" pitchFamily="18" charset="0"/>
              <a:cs typeface="Times New Roman" pitchFamily="18" charset="0"/>
            </a:endParaRPr>
          </a:p>
        </p:txBody>
      </p:sp>
      <p:sp>
        <p:nvSpPr>
          <p:cNvPr id="10" name="Right Arrow 9"/>
          <p:cNvSpPr/>
          <p:nvPr/>
        </p:nvSpPr>
        <p:spPr>
          <a:xfrm>
            <a:off x="152401" y="4311546"/>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828800" y="4648200"/>
            <a:ext cx="45719"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5715002"/>
            <a:ext cx="381000" cy="121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V="1">
            <a:off x="3962399" y="5638801"/>
            <a:ext cx="26669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096000" y="5943600"/>
            <a:ext cx="45719"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155268" y="4648200"/>
            <a:ext cx="45719" cy="1071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272670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3">
                                            <p:txEl>
                                              <p:pRg st="0" end="0"/>
                                            </p:txEl>
                                          </p:spTgt>
                                        </p:tgtEl>
                                        <p:attrNameLst>
                                          <p:attrName>style.color</p:attrName>
                                        </p:attrNameLst>
                                      </p:cBhvr>
                                      <p:to>
                                        <a:schemeClr val="accent2"/>
                                      </p:to>
                                    </p:animClr>
                                    <p:animClr clrSpc="rgb" dir="cw">
                                      <p:cBhvr>
                                        <p:cTn id="14" dur="500" fill="hold"/>
                                        <p:tgtEl>
                                          <p:spTgt spid="3">
                                            <p:txEl>
                                              <p:pRg st="0" end="0"/>
                                            </p:txEl>
                                          </p:spTgt>
                                        </p:tgtEl>
                                        <p:attrNameLst>
                                          <p:attrName>fillcolor</p:attrName>
                                        </p:attrNameLst>
                                      </p:cBhvr>
                                      <p:to>
                                        <a:schemeClr val="accent2"/>
                                      </p:to>
                                    </p:animClr>
                                    <p:set>
                                      <p:cBhvr>
                                        <p:cTn id="15" dur="500" fill="hold"/>
                                        <p:tgtEl>
                                          <p:spTgt spid="3">
                                            <p:txEl>
                                              <p:pRg st="0" end="0"/>
                                            </p:txEl>
                                          </p:spTgt>
                                        </p:tgtEl>
                                        <p:attrNameLst>
                                          <p:attrName>fill.type</p:attrName>
                                        </p:attrNameLst>
                                      </p:cBhvr>
                                      <p:to>
                                        <p:strVal val="solid"/>
                                      </p:to>
                                    </p:set>
                                    <p:set>
                                      <p:cBhvr>
                                        <p:cTn id="16"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133600"/>
          </a:xfrm>
        </p:spPr>
        <p:txBody>
          <a:bodyPr/>
          <a:lstStyle/>
          <a:p>
            <a:r>
              <a:rPr lang="en-US" b="1" dirty="0" smtClean="0">
                <a:effectLst/>
              </a:rPr>
              <a:t>S.O:1.1.4.Space </a:t>
            </a:r>
            <a:r>
              <a:rPr lang="en-US" b="1" dirty="0">
                <a:effectLst/>
              </a:rPr>
              <a:t>Heat </a:t>
            </a:r>
            <a:r>
              <a:rPr lang="en-US" b="1" dirty="0" smtClean="0">
                <a:effectLst/>
              </a:rPr>
              <a:t>Gain</a:t>
            </a:r>
            <a:br>
              <a:rPr lang="en-US" b="1" dirty="0" smtClean="0">
                <a:effectLst/>
              </a:rPr>
            </a:br>
            <a:r>
              <a:rPr lang="en-US" b="1" dirty="0" smtClean="0">
                <a:effectLst/>
              </a:rPr>
              <a:t>(</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úm</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wnU</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MBb</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jvW</a:t>
            </a:r>
            <a:r>
              <a:rPr lang="en-US" b="1" dirty="0" smtClean="0">
                <a:effectLst/>
                <a:latin typeface="SutonnyMJ" pitchFamily="2" charset="0"/>
                <a:cs typeface="SutonnyMJ" pitchFamily="2" charset="0"/>
              </a:rPr>
              <a:t>)</a:t>
            </a:r>
            <a:endParaRPr lang="en-US" b="1" dirty="0"/>
          </a:p>
        </p:txBody>
      </p:sp>
      <p:sp>
        <p:nvSpPr>
          <p:cNvPr id="3" name="Subtitle 2"/>
          <p:cNvSpPr>
            <a:spLocks noGrp="1"/>
          </p:cNvSpPr>
          <p:nvPr>
            <p:ph type="subTitle" idx="1"/>
          </p:nvPr>
        </p:nvSpPr>
        <p:spPr>
          <a:xfrm>
            <a:off x="0" y="2133600"/>
            <a:ext cx="9144000" cy="4724400"/>
          </a:xfrm>
        </p:spPr>
        <p:txBody>
          <a:bodyPr>
            <a:normAutofit lnSpcReduction="10000"/>
          </a:bodyPr>
          <a:lstStyle/>
          <a:p>
            <a:pPr algn="l"/>
            <a:r>
              <a:rPr lang="en-US" sz="2800" b="1" dirty="0" smtClean="0">
                <a:effectLst/>
                <a:latin typeface="SutonnyMJ" pitchFamily="2" charset="0"/>
                <a:cs typeface="SutonnyMJ" pitchFamily="2" charset="0"/>
              </a:rPr>
              <a:t>(</a:t>
            </a:r>
            <a:r>
              <a:rPr lang="en-US" sz="2800" b="1" dirty="0" smtClean="0">
                <a:solidFill>
                  <a:srgbClr val="FFFF00"/>
                </a:solidFill>
                <a:effectLst/>
                <a:latin typeface="SutonnyMJ" pitchFamily="2" charset="0"/>
                <a:cs typeface="SutonnyMJ" pitchFamily="2" charset="0"/>
              </a:rPr>
              <a:t>O</a:t>
            </a:r>
            <a:r>
              <a:rPr lang="en-US" sz="2800" b="1" dirty="0" smtClean="0">
                <a:effectLst/>
                <a:latin typeface="SutonnyMJ" pitchFamily="2" charset="0"/>
                <a:cs typeface="SutonnyMJ" pitchFamily="2" charset="0"/>
              </a:rPr>
              <a:t>)‡¯</a:t>
            </a:r>
            <a:r>
              <a:rPr lang="en-US" sz="2800" b="1" dirty="0" err="1">
                <a:effectLst/>
                <a:latin typeface="SutonnyMJ" pitchFamily="2" charset="0"/>
                <a:cs typeface="SutonnyMJ" pitchFamily="2" charset="0"/>
              </a:rPr>
              <a:t>úm</a:t>
            </a:r>
            <a:r>
              <a:rPr lang="en-US" sz="2800" b="1" dirty="0">
                <a:effectLst/>
                <a:latin typeface="SutonnyMJ" pitchFamily="2" charset="0"/>
                <a:cs typeface="SutonnyMJ" pitchFamily="2" charset="0"/>
              </a:rPr>
              <a:t> </a:t>
            </a:r>
            <a:r>
              <a:rPr lang="en-US" sz="2800" b="1" dirty="0" err="1">
                <a:effectLst/>
                <a:latin typeface="SutonnyMJ" pitchFamily="2" charset="0"/>
                <a:cs typeface="SutonnyMJ" pitchFamily="2" charset="0"/>
              </a:rPr>
              <a:t>wnU</a:t>
            </a:r>
            <a:r>
              <a:rPr lang="en-US" sz="2800" b="1" dirty="0">
                <a:effectLst/>
                <a:latin typeface="SutonnyMJ" pitchFamily="2" charset="0"/>
                <a:cs typeface="SutonnyMJ" pitchFamily="2" charset="0"/>
              </a:rPr>
              <a:t> ‡</a:t>
            </a:r>
            <a:r>
              <a:rPr lang="en-US" sz="2800" b="1" dirty="0" err="1" smtClean="0">
                <a:effectLst/>
                <a:latin typeface="SutonnyMJ" pitchFamily="2" charset="0"/>
                <a:cs typeface="SutonnyMJ" pitchFamily="2" charset="0"/>
              </a:rPr>
              <a:t>MBbt</a:t>
            </a:r>
            <a:r>
              <a:rPr lang="en-US" sz="2800" b="1" dirty="0" smtClean="0">
                <a:effectLst/>
                <a:latin typeface="SutonnyMJ" pitchFamily="2" charset="0"/>
                <a:cs typeface="SutonnyMJ" pitchFamily="2" charset="0"/>
              </a:rPr>
              <a:t>-</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Kvb</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v‡bi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g‡a</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wbw`ó</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mg‡qi</a:t>
            </a:r>
            <a:r>
              <a:rPr lang="en-US" sz="2800" dirty="0">
                <a:latin typeface="SutonnyMJ" pitchFamily="2" charset="0"/>
                <a:cs typeface="SutonnyMJ" pitchFamily="2" charset="0"/>
              </a:rPr>
              <a:t> </a:t>
            </a:r>
            <a:r>
              <a:rPr lang="en-US" sz="2800" dirty="0" smtClean="0">
                <a:latin typeface="SutonnyMJ" pitchFamily="2" charset="0"/>
                <a:cs typeface="SutonnyMJ" pitchFamily="2" charset="0"/>
              </a:rPr>
              <a:t>†</a:t>
            </a:r>
            <a:r>
              <a:rPr lang="en-US" sz="2800" dirty="0" err="1" smtClean="0">
                <a:latin typeface="SutonnyMJ" pitchFamily="2" charset="0"/>
                <a:cs typeface="SutonnyMJ" pitchFamily="2" charset="0"/>
              </a:rPr>
              <a:t>fZ‡i</a:t>
            </a:r>
            <a:r>
              <a:rPr lang="en-US" sz="2800" dirty="0" smtClean="0">
                <a:latin typeface="SutonnyMJ" pitchFamily="2" charset="0"/>
                <a:cs typeface="SutonnyMJ" pitchFamily="2" charset="0"/>
              </a:rPr>
              <a:t> †h </a:t>
            </a:r>
            <a:r>
              <a:rPr lang="en-US" sz="2800" dirty="0" err="1" smtClean="0">
                <a:latin typeface="SutonnyMJ" pitchFamily="2" charset="0"/>
                <a:cs typeface="SutonnyMJ" pitchFamily="2" charset="0"/>
              </a:rPr>
              <a:t>cwigvb</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Zvc</a:t>
            </a:r>
            <a:r>
              <a:rPr lang="en-US" sz="2800" dirty="0" smtClean="0">
                <a:latin typeface="SutonnyMJ" pitchFamily="2" charset="0"/>
                <a:cs typeface="SutonnyMJ" pitchFamily="2" charset="0"/>
              </a:rPr>
              <a:t> cª‡</a:t>
            </a:r>
            <a:r>
              <a:rPr lang="en-US" sz="2800" dirty="0" err="1" smtClean="0">
                <a:latin typeface="SutonnyMJ" pitchFamily="2" charset="0"/>
                <a:cs typeface="SutonnyMJ" pitchFamily="2" charset="0"/>
              </a:rPr>
              <a:t>ek</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K‡i</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ev</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Drcbœ</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nq</a:t>
            </a:r>
            <a:r>
              <a:rPr lang="en-US" sz="2800" dirty="0" smtClean="0">
                <a:latin typeface="SutonnyMJ" pitchFamily="2" charset="0"/>
                <a:cs typeface="SutonnyMJ" pitchFamily="2" charset="0"/>
              </a:rPr>
              <a:t>, </a:t>
            </a:r>
            <a:r>
              <a:rPr lang="en-US" sz="2800" dirty="0" err="1" smtClean="0">
                <a:latin typeface="SutonnyMJ" pitchFamily="2" charset="0"/>
                <a:cs typeface="SutonnyMJ" pitchFamily="2" charset="0"/>
              </a:rPr>
              <a:t>Zv‡K</a:t>
            </a:r>
            <a:r>
              <a:rPr lang="en-US" sz="2800" dirty="0" smtClean="0">
                <a:latin typeface="SutonnyMJ" pitchFamily="2" charset="0"/>
                <a:cs typeface="SutonnyMJ" pitchFamily="2" charset="0"/>
              </a:rPr>
              <a:t> </a:t>
            </a:r>
            <a:r>
              <a:rPr lang="en-US" sz="2800" b="1" dirty="0">
                <a:effectLst/>
                <a:latin typeface="SutonnyMJ" pitchFamily="2" charset="0"/>
                <a:cs typeface="SutonnyMJ" pitchFamily="2" charset="0"/>
              </a:rPr>
              <a:t>‡¯</a:t>
            </a:r>
            <a:r>
              <a:rPr lang="en-US" sz="2800" b="1" dirty="0" err="1" smtClean="0">
                <a:effectLst/>
                <a:latin typeface="SutonnyMJ" pitchFamily="2" charset="0"/>
                <a:cs typeface="SutonnyMJ" pitchFamily="2" charset="0"/>
              </a:rPr>
              <a:t>úm</a:t>
            </a:r>
            <a:r>
              <a:rPr lang="en-US" sz="2800" b="1" dirty="0" smtClean="0">
                <a:effectLst/>
                <a:latin typeface="SutonnyMJ" pitchFamily="2" charset="0"/>
                <a:cs typeface="SutonnyMJ" pitchFamily="2" charset="0"/>
              </a:rPr>
              <a:t> </a:t>
            </a:r>
            <a:r>
              <a:rPr lang="en-US" sz="2800" b="1" dirty="0" err="1">
                <a:effectLst/>
                <a:latin typeface="SutonnyMJ" pitchFamily="2" charset="0"/>
                <a:cs typeface="SutonnyMJ" pitchFamily="2" charset="0"/>
              </a:rPr>
              <a:t>wnU</a:t>
            </a:r>
            <a:r>
              <a:rPr lang="en-US" sz="2800" b="1" dirty="0">
                <a:effectLst/>
                <a:latin typeface="SutonnyMJ" pitchFamily="2" charset="0"/>
                <a:cs typeface="SutonnyMJ" pitchFamily="2" charset="0"/>
              </a:rPr>
              <a:t> ‡</a:t>
            </a:r>
            <a:r>
              <a:rPr lang="en-US" sz="2800" b="1" dirty="0" err="1">
                <a:effectLst/>
                <a:latin typeface="SutonnyMJ" pitchFamily="2" charset="0"/>
                <a:cs typeface="SutonnyMJ" pitchFamily="2" charset="0"/>
              </a:rPr>
              <a:t>MBb</a:t>
            </a:r>
            <a:r>
              <a:rPr lang="en-US" sz="2800" b="1" dirty="0">
                <a:effectLst/>
                <a:latin typeface="SutonnyMJ" pitchFamily="2" charset="0"/>
                <a:cs typeface="SutonnyMJ" pitchFamily="2" charset="0"/>
              </a:rPr>
              <a:t> †</a:t>
            </a:r>
            <a:r>
              <a:rPr lang="en-US" sz="2800" b="1" dirty="0" err="1" smtClean="0">
                <a:effectLst/>
                <a:latin typeface="SutonnyMJ" pitchFamily="2" charset="0"/>
                <a:cs typeface="SutonnyMJ" pitchFamily="2" charset="0"/>
              </a:rPr>
              <a:t>jvW</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e‡j</a:t>
            </a:r>
            <a:r>
              <a:rPr lang="en-US" sz="2800" b="1" dirty="0" smtClean="0">
                <a:effectLst/>
                <a:latin typeface="SutonnyMJ" pitchFamily="2" charset="0"/>
                <a:cs typeface="SutonnyMJ" pitchFamily="2" charset="0"/>
              </a:rPr>
              <a:t>| </a:t>
            </a:r>
            <a:r>
              <a:rPr lang="en-US" sz="2800" b="1" dirty="0">
                <a:effectLst/>
                <a:latin typeface="SutonnyMJ" pitchFamily="2" charset="0"/>
                <a:cs typeface="SutonnyMJ" pitchFamily="2" charset="0"/>
              </a:rPr>
              <a:t>‡¯</a:t>
            </a:r>
            <a:r>
              <a:rPr lang="en-US" sz="2800" b="1" dirty="0" err="1" smtClean="0">
                <a:effectLst/>
                <a:latin typeface="SutonnyMJ" pitchFamily="2" charset="0"/>
                <a:cs typeface="SutonnyMJ" pitchFamily="2" charset="0"/>
              </a:rPr>
              <a:t>úm</a:t>
            </a:r>
            <a:r>
              <a:rPr lang="en-US" sz="2800" b="1" dirty="0" smtClean="0">
                <a:effectLst/>
                <a:latin typeface="SutonnyMJ" pitchFamily="2" charset="0"/>
                <a:cs typeface="SutonnyMJ" pitchFamily="2" charset="0"/>
              </a:rPr>
              <a:t> </a:t>
            </a:r>
            <a:r>
              <a:rPr lang="en-US" sz="2800" b="1" dirty="0" err="1">
                <a:effectLst/>
                <a:latin typeface="SutonnyMJ" pitchFamily="2" charset="0"/>
                <a:cs typeface="SutonnyMJ" pitchFamily="2" charset="0"/>
              </a:rPr>
              <a:t>wnU</a:t>
            </a:r>
            <a:r>
              <a:rPr lang="en-US" sz="2800" b="1" dirty="0">
                <a:effectLst/>
                <a:latin typeface="SutonnyMJ" pitchFamily="2" charset="0"/>
                <a:cs typeface="SutonnyMJ" pitchFamily="2" charset="0"/>
              </a:rPr>
              <a:t> ‡</a:t>
            </a:r>
            <a:r>
              <a:rPr lang="en-US" sz="2800" b="1" dirty="0" err="1">
                <a:effectLst/>
                <a:latin typeface="SutonnyMJ" pitchFamily="2" charset="0"/>
                <a:cs typeface="SutonnyMJ" pitchFamily="2" charset="0"/>
              </a:rPr>
              <a:t>MBb</a:t>
            </a:r>
            <a:r>
              <a:rPr lang="en-US" sz="2800" b="1" dirty="0">
                <a:effectLst/>
                <a:latin typeface="SutonnyMJ" pitchFamily="2" charset="0"/>
                <a:cs typeface="SutonnyMJ" pitchFamily="2" charset="0"/>
              </a:rPr>
              <a:t> †</a:t>
            </a:r>
            <a:r>
              <a:rPr lang="en-US" sz="2800" b="1" dirty="0" err="1" smtClean="0">
                <a:effectLst/>
                <a:latin typeface="SutonnyMJ" pitchFamily="2" charset="0"/>
                <a:cs typeface="SutonnyMJ" pitchFamily="2" charset="0"/>
              </a:rPr>
              <a:t>jvW</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DrcwËi</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Drm</a:t>
            </a:r>
            <a:r>
              <a:rPr lang="en-US" sz="2800" b="1" dirty="0" smtClean="0">
                <a:effectLst/>
                <a:latin typeface="SutonnyMJ" pitchFamily="2" charset="0"/>
                <a:cs typeface="SutonnyMJ" pitchFamily="2" charset="0"/>
              </a:rPr>
              <a:t>¸‡</a:t>
            </a:r>
            <a:r>
              <a:rPr lang="en-US" sz="2800" b="1" dirty="0" err="1" smtClean="0">
                <a:effectLst/>
                <a:latin typeface="SutonnyMJ" pitchFamily="2" charset="0"/>
                <a:cs typeface="SutonnyMJ" pitchFamily="2" charset="0"/>
              </a:rPr>
              <a:t>jv</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n‡jv</a:t>
            </a:r>
            <a:r>
              <a:rPr lang="en-US" sz="2800" b="1" dirty="0" smtClean="0">
                <a:effectLst/>
                <a:latin typeface="SutonnyMJ" pitchFamily="2" charset="0"/>
                <a:cs typeface="SutonnyMJ" pitchFamily="2" charset="0"/>
              </a:rPr>
              <a:t>-</a:t>
            </a:r>
          </a:p>
          <a:p>
            <a:pPr algn="l"/>
            <a:endParaRPr lang="en-US" b="1" dirty="0" smtClean="0">
              <a:effectLst/>
              <a:latin typeface="SutonnyMJ" pitchFamily="2" charset="0"/>
              <a:cs typeface="SutonnyMJ" pitchFamily="2" charset="0"/>
            </a:endParaRPr>
          </a:p>
          <a:p>
            <a:pPr algn="l"/>
            <a:r>
              <a:rPr lang="en-US" sz="3200" b="1" dirty="0" smtClean="0">
                <a:effectLst/>
                <a:latin typeface="SutonnyMJ" pitchFamily="2" charset="0"/>
                <a:cs typeface="SutonnyMJ" pitchFamily="2" charset="0"/>
              </a:rPr>
              <a:t>1. </a:t>
            </a:r>
            <a:r>
              <a:rPr lang="en-US" sz="3200" b="1" dirty="0" err="1">
                <a:effectLst/>
                <a:latin typeface="SutonnyMJ" pitchFamily="2" charset="0"/>
                <a:cs typeface="SutonnyMJ" pitchFamily="2" charset="0"/>
              </a:rPr>
              <a:t>c</a:t>
            </a:r>
            <a:r>
              <a:rPr lang="en-US" sz="3200" b="1" dirty="0" err="1" smtClean="0">
                <a:effectLst/>
                <a:latin typeface="SutonnyMJ" pitchFamily="2" charset="0"/>
                <a:cs typeface="SutonnyMJ" pitchFamily="2" charset="0"/>
              </a:rPr>
              <a:t>vwicvwk</a:t>
            </a:r>
            <a:r>
              <a:rPr lang="en-US" sz="3200" b="1" dirty="0" smtClean="0">
                <a:effectLst/>
                <a:latin typeface="SutonnyMJ" pitchFamily="2" charset="0"/>
                <a:cs typeface="SutonnyMJ" pitchFamily="2" charset="0"/>
              </a:rPr>
              <a:t>¦©K </a:t>
            </a:r>
            <a:r>
              <a:rPr lang="en-US" sz="3200" b="1" dirty="0" err="1" smtClean="0">
                <a:effectLst/>
                <a:latin typeface="SutonnyMJ" pitchFamily="2" charset="0"/>
                <a:cs typeface="SutonnyMJ" pitchFamily="2" charset="0"/>
              </a:rPr>
              <a:t>m~h©v‡jv‡Ki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Kvi‡Y</a:t>
            </a:r>
            <a:endParaRPr lang="en-US" sz="3200" b="1" dirty="0" smtClean="0">
              <a:effectLst/>
              <a:latin typeface="SutonnyMJ" pitchFamily="2" charset="0"/>
              <a:cs typeface="SutonnyMJ" pitchFamily="2" charset="0"/>
            </a:endParaRPr>
          </a:p>
          <a:p>
            <a:pPr algn="l"/>
            <a:r>
              <a:rPr lang="en-US" sz="3200" b="1" dirty="0" smtClean="0">
                <a:effectLst/>
                <a:latin typeface="SutonnyMJ" pitchFamily="2" charset="0"/>
                <a:cs typeface="SutonnyMJ" pitchFamily="2" charset="0"/>
              </a:rPr>
              <a:t>2. †`</a:t>
            </a:r>
            <a:r>
              <a:rPr lang="en-US" sz="3200" b="1" dirty="0" err="1" smtClean="0">
                <a:effectLst/>
                <a:latin typeface="SutonnyMJ" pitchFamily="2" charset="0"/>
                <a:cs typeface="SutonnyMJ" pitchFamily="2" charset="0"/>
              </a:rPr>
              <a:t>Iqvj</a:t>
            </a:r>
            <a:r>
              <a:rPr lang="en-US" sz="3200" b="1" dirty="0" smtClean="0">
                <a:effectLst/>
                <a:latin typeface="SutonnyMJ" pitchFamily="2" charset="0"/>
                <a:cs typeface="SutonnyMJ" pitchFamily="2" charset="0"/>
              </a:rPr>
              <a:t> I Qv` KZ©„K </a:t>
            </a:r>
            <a:r>
              <a:rPr lang="en-US" sz="3200" b="1" dirty="0" err="1" smtClean="0">
                <a:effectLst/>
                <a:latin typeface="SutonnyMJ" pitchFamily="2" charset="0"/>
                <a:cs typeface="SutonnyMJ" pitchFamily="2" charset="0"/>
              </a:rPr>
              <a:t>ewR©Z</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Zv‡ci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Kvi‡Y</a:t>
            </a:r>
            <a:endParaRPr lang="en-US" sz="3200" b="1" dirty="0" smtClean="0">
              <a:effectLst/>
              <a:latin typeface="SutonnyMJ" pitchFamily="2" charset="0"/>
              <a:cs typeface="SutonnyMJ" pitchFamily="2" charset="0"/>
            </a:endParaRPr>
          </a:p>
          <a:p>
            <a:pPr algn="l"/>
            <a:r>
              <a:rPr lang="en-US" sz="3200" b="1" dirty="0" smtClean="0">
                <a:effectLst/>
                <a:latin typeface="SutonnyMJ" pitchFamily="2" charset="0"/>
                <a:cs typeface="SutonnyMJ" pitchFamily="2" charset="0"/>
              </a:rPr>
              <a:t>3. </a:t>
            </a:r>
            <a:r>
              <a:rPr lang="en-US" sz="3200" b="1" dirty="0" err="1" smtClean="0">
                <a:effectLst/>
                <a:latin typeface="SutonnyMJ" pitchFamily="2" charset="0"/>
                <a:cs typeface="SutonnyMJ" pitchFamily="2" charset="0"/>
              </a:rPr>
              <a:t>K‡ÿi</a:t>
            </a:r>
            <a:r>
              <a:rPr lang="en-US" sz="3200" b="1" dirty="0">
                <a:effectLst/>
                <a:latin typeface="SutonnyMJ" pitchFamily="2" charset="0"/>
                <a:cs typeface="SutonnyMJ" pitchFamily="2" charset="0"/>
              </a:rPr>
              <a:t> </a:t>
            </a:r>
            <a:r>
              <a:rPr lang="en-US" sz="3200" b="1" dirty="0" smtClean="0">
                <a:effectLst/>
                <a:latin typeface="SutonnyMJ" pitchFamily="2" charset="0"/>
                <a:cs typeface="SutonnyMJ" pitchFamily="2" charset="0"/>
              </a:rPr>
              <a:t>†</a:t>
            </a:r>
            <a:r>
              <a:rPr lang="en-US" sz="3200" b="1" dirty="0" err="1" smtClean="0">
                <a:effectLst/>
                <a:latin typeface="SutonnyMJ" pitchFamily="2" charset="0"/>
                <a:cs typeface="SutonnyMJ" pitchFamily="2" charset="0"/>
              </a:rPr>
              <a:t>fZ‡i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e¨eü</a:t>
            </a:r>
            <a:r>
              <a:rPr lang="en-US" sz="3200" b="1" dirty="0" smtClean="0">
                <a:effectLst/>
                <a:latin typeface="SutonnyMJ" pitchFamily="2" charset="0"/>
                <a:cs typeface="SutonnyMJ" pitchFamily="2" charset="0"/>
              </a:rPr>
              <a:t>` Q‡KU †</a:t>
            </a:r>
            <a:r>
              <a:rPr lang="en-US" sz="3200" b="1" dirty="0" err="1" smtClean="0">
                <a:effectLst/>
                <a:latin typeface="SutonnyMJ" pitchFamily="2" charset="0"/>
                <a:cs typeface="SutonnyMJ" pitchFamily="2" charset="0"/>
              </a:rPr>
              <a:t>jv‡Wi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Kvi‡Y</a:t>
            </a:r>
            <a:endParaRPr lang="en-US" sz="3200" b="1" dirty="0" smtClean="0">
              <a:effectLst/>
              <a:latin typeface="SutonnyMJ" pitchFamily="2" charset="0"/>
              <a:cs typeface="SutonnyMJ" pitchFamily="2" charset="0"/>
            </a:endParaRPr>
          </a:p>
          <a:p>
            <a:pPr algn="l"/>
            <a:r>
              <a:rPr lang="en-US" sz="3200" b="1" dirty="0" smtClean="0">
                <a:effectLst/>
                <a:latin typeface="SutonnyMJ" pitchFamily="2" charset="0"/>
                <a:cs typeface="SutonnyMJ" pitchFamily="2" charset="0"/>
              </a:rPr>
              <a:t>4. †</a:t>
            </a:r>
            <a:r>
              <a:rPr lang="en-US" sz="3200" b="1" dirty="0" err="1" smtClean="0">
                <a:effectLst/>
                <a:latin typeface="SutonnyMJ" pitchFamily="2" charset="0"/>
                <a:cs typeface="SutonnyMJ" pitchFamily="2" charset="0"/>
              </a:rPr>
              <a:t>fw›U‡jkb</a:t>
            </a:r>
            <a:r>
              <a:rPr lang="en-US" sz="3200" b="1" dirty="0" smtClean="0">
                <a:effectLst/>
                <a:latin typeface="SutonnyMJ" pitchFamily="2" charset="0"/>
                <a:cs typeface="SutonnyMJ" pitchFamily="2" charset="0"/>
              </a:rPr>
              <a:t> I </a:t>
            </a:r>
            <a:r>
              <a:rPr lang="en-US" sz="3200" b="1" dirty="0" err="1" smtClean="0">
                <a:effectLst/>
                <a:latin typeface="SutonnyMJ" pitchFamily="2" charset="0"/>
                <a:cs typeface="SutonnyMJ" pitchFamily="2" charset="0"/>
              </a:rPr>
              <a:t>Bbwd‡ëªk‡bi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Kvi‡Y</a:t>
            </a:r>
            <a:endParaRPr lang="en-US" sz="3200" b="1" dirty="0" smtClean="0">
              <a:effectLst/>
              <a:latin typeface="SutonnyMJ" pitchFamily="2" charset="0"/>
              <a:cs typeface="SutonnyMJ" pitchFamily="2" charset="0"/>
            </a:endParaRPr>
          </a:p>
          <a:p>
            <a:pPr algn="l"/>
            <a:r>
              <a:rPr lang="en-US" sz="3200" b="1" dirty="0" smtClean="0">
                <a:effectLst/>
                <a:latin typeface="SutonnyMJ" pitchFamily="2" charset="0"/>
                <a:cs typeface="SutonnyMJ" pitchFamily="2" charset="0"/>
              </a:rPr>
              <a:t>5</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K‡ÿi</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fZ‡i</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e¨eü</a:t>
            </a:r>
            <a:r>
              <a:rPr lang="en-US" sz="3200" b="1" dirty="0">
                <a:effectLst/>
                <a:latin typeface="SutonnyMJ" pitchFamily="2" charset="0"/>
                <a:cs typeface="SutonnyMJ" pitchFamily="2" charset="0"/>
              </a:rPr>
              <a:t>` </a:t>
            </a:r>
            <a:r>
              <a:rPr lang="en-US" sz="3200" b="1" dirty="0" err="1" smtClean="0">
                <a:effectLst/>
                <a:latin typeface="SutonnyMJ" pitchFamily="2" charset="0"/>
                <a:cs typeface="SutonnyMJ" pitchFamily="2" charset="0"/>
              </a:rPr>
              <a:t>BKzBc‡g›U</a:t>
            </a:r>
            <a:r>
              <a:rPr lang="en-US" sz="3200" b="1" dirty="0" smtClean="0">
                <a:effectLst/>
                <a:latin typeface="SutonnyMJ" pitchFamily="2" charset="0"/>
                <a:cs typeface="SutonnyMJ" pitchFamily="2" charset="0"/>
              </a:rPr>
              <a:t> </a:t>
            </a:r>
            <a:r>
              <a:rPr lang="en-US" sz="3200" b="1" dirty="0">
                <a:effectLst/>
                <a:latin typeface="SutonnyMJ" pitchFamily="2" charset="0"/>
                <a:cs typeface="SutonnyMJ" pitchFamily="2" charset="0"/>
              </a:rPr>
              <a:t>†</a:t>
            </a:r>
            <a:r>
              <a:rPr lang="en-US" sz="3200" b="1" dirty="0" err="1">
                <a:effectLst/>
                <a:latin typeface="SutonnyMJ" pitchFamily="2" charset="0"/>
                <a:cs typeface="SutonnyMJ" pitchFamily="2" charset="0"/>
              </a:rPr>
              <a:t>jv‡Wi</a:t>
            </a:r>
            <a:r>
              <a:rPr lang="en-US" sz="3200" b="1" dirty="0">
                <a:effectLst/>
                <a:latin typeface="SutonnyMJ" pitchFamily="2" charset="0"/>
                <a:cs typeface="SutonnyMJ" pitchFamily="2" charset="0"/>
              </a:rPr>
              <a:t> </a:t>
            </a:r>
            <a:r>
              <a:rPr lang="en-US" sz="3200" b="1" dirty="0" err="1" smtClean="0">
                <a:effectLst/>
                <a:latin typeface="SutonnyMJ" pitchFamily="2" charset="0"/>
                <a:cs typeface="SutonnyMJ" pitchFamily="2" charset="0"/>
              </a:rPr>
              <a:t>Kvi‡Y</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BZ¨vw</a:t>
            </a:r>
            <a:r>
              <a:rPr lang="en-US" sz="3200" b="1" dirty="0" smtClean="0">
                <a:effectLst/>
                <a:latin typeface="SutonnyMJ" pitchFamily="2" charset="0"/>
                <a:cs typeface="SutonnyMJ" pitchFamily="2" charset="0"/>
              </a:rPr>
              <a:t>`|</a:t>
            </a:r>
          </a:p>
          <a:p>
            <a:pPr algn="l"/>
            <a:endParaRPr lang="en-US" sz="3200" b="1" dirty="0">
              <a:effectLst/>
              <a:latin typeface="SutonnyMJ" pitchFamily="2" charset="0"/>
              <a:cs typeface="SutonnyMJ" pitchFamily="2" charset="0"/>
            </a:endParaRPr>
          </a:p>
          <a:p>
            <a:pPr algn="l"/>
            <a:endParaRPr lang="en-US" sz="3200" dirty="0">
              <a:latin typeface="SutonnyMJ" pitchFamily="2" charset="0"/>
              <a:cs typeface="SutonnyMJ" pitchFamily="2" charset="0"/>
            </a:endParaRPr>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2489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wipe(down)">
                                      <p:cBhvr>
                                        <p:cTn id="50" dur="580">
                                          <p:stCondLst>
                                            <p:cond delay="0"/>
                                          </p:stCondLst>
                                        </p:cTn>
                                        <p:tgtEl>
                                          <p:spTgt spid="3">
                                            <p:txEl>
                                              <p:pRg st="3" end="3"/>
                                            </p:txEl>
                                          </p:spTgt>
                                        </p:tgtEl>
                                      </p:cBhvr>
                                    </p:animEffect>
                                    <p:anim calcmode="lin" valueType="num">
                                      <p:cBhvr>
                                        <p:cTn id="5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3" end="3"/>
                                            </p:txEl>
                                          </p:spTgt>
                                        </p:tgtEl>
                                      </p:cBhvr>
                                      <p:to x="100000" y="60000"/>
                                    </p:animScale>
                                    <p:animScale>
                                      <p:cBhvr>
                                        <p:cTn id="57" dur="166" decel="50000">
                                          <p:stCondLst>
                                            <p:cond delay="676"/>
                                          </p:stCondLst>
                                        </p:cTn>
                                        <p:tgtEl>
                                          <p:spTgt spid="3">
                                            <p:txEl>
                                              <p:pRg st="3" end="3"/>
                                            </p:txEl>
                                          </p:spTgt>
                                        </p:tgtEl>
                                      </p:cBhvr>
                                      <p:to x="100000" y="100000"/>
                                    </p:animScale>
                                    <p:animScale>
                                      <p:cBhvr>
                                        <p:cTn id="58" dur="26">
                                          <p:stCondLst>
                                            <p:cond delay="1312"/>
                                          </p:stCondLst>
                                        </p:cTn>
                                        <p:tgtEl>
                                          <p:spTgt spid="3">
                                            <p:txEl>
                                              <p:pRg st="3" end="3"/>
                                            </p:txEl>
                                          </p:spTgt>
                                        </p:tgtEl>
                                      </p:cBhvr>
                                      <p:to x="100000" y="80000"/>
                                    </p:animScale>
                                    <p:animScale>
                                      <p:cBhvr>
                                        <p:cTn id="59" dur="166" decel="50000">
                                          <p:stCondLst>
                                            <p:cond delay="1338"/>
                                          </p:stCondLst>
                                        </p:cTn>
                                        <p:tgtEl>
                                          <p:spTgt spid="3">
                                            <p:txEl>
                                              <p:pRg st="3" end="3"/>
                                            </p:txEl>
                                          </p:spTgt>
                                        </p:tgtEl>
                                      </p:cBhvr>
                                      <p:to x="100000" y="100000"/>
                                    </p:animScale>
                                    <p:animScale>
                                      <p:cBhvr>
                                        <p:cTn id="60" dur="26">
                                          <p:stCondLst>
                                            <p:cond delay="1642"/>
                                          </p:stCondLst>
                                        </p:cTn>
                                        <p:tgtEl>
                                          <p:spTgt spid="3">
                                            <p:txEl>
                                              <p:pRg st="3" end="3"/>
                                            </p:txEl>
                                          </p:spTgt>
                                        </p:tgtEl>
                                      </p:cBhvr>
                                      <p:to x="100000" y="90000"/>
                                    </p:animScale>
                                    <p:animScale>
                                      <p:cBhvr>
                                        <p:cTn id="61" dur="166" decel="50000">
                                          <p:stCondLst>
                                            <p:cond delay="1668"/>
                                          </p:stCondLst>
                                        </p:cTn>
                                        <p:tgtEl>
                                          <p:spTgt spid="3">
                                            <p:txEl>
                                              <p:pRg st="3" end="3"/>
                                            </p:txEl>
                                          </p:spTgt>
                                        </p:tgtEl>
                                      </p:cBhvr>
                                      <p:to x="100000" y="100000"/>
                                    </p:animScale>
                                    <p:animScale>
                                      <p:cBhvr>
                                        <p:cTn id="62" dur="26">
                                          <p:stCondLst>
                                            <p:cond delay="1808"/>
                                          </p:stCondLst>
                                        </p:cTn>
                                        <p:tgtEl>
                                          <p:spTgt spid="3">
                                            <p:txEl>
                                              <p:pRg st="3" end="3"/>
                                            </p:txEl>
                                          </p:spTgt>
                                        </p:tgtEl>
                                      </p:cBhvr>
                                      <p:to x="100000" y="95000"/>
                                    </p:animScale>
                                    <p:animScale>
                                      <p:cBhvr>
                                        <p:cTn id="63" dur="166" decel="50000">
                                          <p:stCondLst>
                                            <p:cond delay="1834"/>
                                          </p:stCondLst>
                                        </p:cTn>
                                        <p:tgtEl>
                                          <p:spTgt spid="3">
                                            <p:txEl>
                                              <p:pRg st="3" end="3"/>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Effect transition="in" filter="wipe(down)">
                                      <p:cBhvr>
                                        <p:cTn id="68" dur="580">
                                          <p:stCondLst>
                                            <p:cond delay="0"/>
                                          </p:stCondLst>
                                        </p:cTn>
                                        <p:tgtEl>
                                          <p:spTgt spid="3">
                                            <p:txEl>
                                              <p:pRg st="4" end="4"/>
                                            </p:txEl>
                                          </p:spTgt>
                                        </p:tgtEl>
                                      </p:cBhvr>
                                    </p:animEffect>
                                    <p:anim calcmode="lin" valueType="num">
                                      <p:cBhvr>
                                        <p:cTn id="6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4" end="4"/>
                                            </p:txEl>
                                          </p:spTgt>
                                        </p:tgtEl>
                                      </p:cBhvr>
                                      <p:to x="100000" y="60000"/>
                                    </p:animScale>
                                    <p:animScale>
                                      <p:cBhvr>
                                        <p:cTn id="75" dur="166" decel="50000">
                                          <p:stCondLst>
                                            <p:cond delay="676"/>
                                          </p:stCondLst>
                                        </p:cTn>
                                        <p:tgtEl>
                                          <p:spTgt spid="3">
                                            <p:txEl>
                                              <p:pRg st="4" end="4"/>
                                            </p:txEl>
                                          </p:spTgt>
                                        </p:tgtEl>
                                      </p:cBhvr>
                                      <p:to x="100000" y="100000"/>
                                    </p:animScale>
                                    <p:animScale>
                                      <p:cBhvr>
                                        <p:cTn id="76" dur="26">
                                          <p:stCondLst>
                                            <p:cond delay="1312"/>
                                          </p:stCondLst>
                                        </p:cTn>
                                        <p:tgtEl>
                                          <p:spTgt spid="3">
                                            <p:txEl>
                                              <p:pRg st="4" end="4"/>
                                            </p:txEl>
                                          </p:spTgt>
                                        </p:tgtEl>
                                      </p:cBhvr>
                                      <p:to x="100000" y="80000"/>
                                    </p:animScale>
                                    <p:animScale>
                                      <p:cBhvr>
                                        <p:cTn id="77" dur="166" decel="50000">
                                          <p:stCondLst>
                                            <p:cond delay="1338"/>
                                          </p:stCondLst>
                                        </p:cTn>
                                        <p:tgtEl>
                                          <p:spTgt spid="3">
                                            <p:txEl>
                                              <p:pRg st="4" end="4"/>
                                            </p:txEl>
                                          </p:spTgt>
                                        </p:tgtEl>
                                      </p:cBhvr>
                                      <p:to x="100000" y="100000"/>
                                    </p:animScale>
                                    <p:animScale>
                                      <p:cBhvr>
                                        <p:cTn id="78" dur="26">
                                          <p:stCondLst>
                                            <p:cond delay="1642"/>
                                          </p:stCondLst>
                                        </p:cTn>
                                        <p:tgtEl>
                                          <p:spTgt spid="3">
                                            <p:txEl>
                                              <p:pRg st="4" end="4"/>
                                            </p:txEl>
                                          </p:spTgt>
                                        </p:tgtEl>
                                      </p:cBhvr>
                                      <p:to x="100000" y="90000"/>
                                    </p:animScale>
                                    <p:animScale>
                                      <p:cBhvr>
                                        <p:cTn id="79" dur="166" decel="50000">
                                          <p:stCondLst>
                                            <p:cond delay="1668"/>
                                          </p:stCondLst>
                                        </p:cTn>
                                        <p:tgtEl>
                                          <p:spTgt spid="3">
                                            <p:txEl>
                                              <p:pRg st="4" end="4"/>
                                            </p:txEl>
                                          </p:spTgt>
                                        </p:tgtEl>
                                      </p:cBhvr>
                                      <p:to x="100000" y="100000"/>
                                    </p:animScale>
                                    <p:animScale>
                                      <p:cBhvr>
                                        <p:cTn id="80" dur="26">
                                          <p:stCondLst>
                                            <p:cond delay="1808"/>
                                          </p:stCondLst>
                                        </p:cTn>
                                        <p:tgtEl>
                                          <p:spTgt spid="3">
                                            <p:txEl>
                                              <p:pRg st="4" end="4"/>
                                            </p:txEl>
                                          </p:spTgt>
                                        </p:tgtEl>
                                      </p:cBhvr>
                                      <p:to x="100000" y="95000"/>
                                    </p:animScale>
                                    <p:animScale>
                                      <p:cBhvr>
                                        <p:cTn id="81" dur="166" decel="50000">
                                          <p:stCondLst>
                                            <p:cond delay="1834"/>
                                          </p:stCondLst>
                                        </p:cTn>
                                        <p:tgtEl>
                                          <p:spTgt spid="3">
                                            <p:txEl>
                                              <p:pRg st="4" end="4"/>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5" end="5"/>
                                            </p:txEl>
                                          </p:spTgt>
                                        </p:tgtEl>
                                        <p:attrNameLst>
                                          <p:attrName>style.visibility</p:attrName>
                                        </p:attrNameLst>
                                      </p:cBhvr>
                                      <p:to>
                                        <p:strVal val="visible"/>
                                      </p:to>
                                    </p:set>
                                    <p:animEffect transition="in" filter="wipe(down)">
                                      <p:cBhvr>
                                        <p:cTn id="86" dur="580">
                                          <p:stCondLst>
                                            <p:cond delay="0"/>
                                          </p:stCondLst>
                                        </p:cTn>
                                        <p:tgtEl>
                                          <p:spTgt spid="3">
                                            <p:txEl>
                                              <p:pRg st="5" end="5"/>
                                            </p:txEl>
                                          </p:spTgt>
                                        </p:tgtEl>
                                      </p:cBhvr>
                                    </p:animEffect>
                                    <p:anim calcmode="lin" valueType="num">
                                      <p:cBhvr>
                                        <p:cTn id="87"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5" end="5"/>
                                            </p:txEl>
                                          </p:spTgt>
                                        </p:tgtEl>
                                      </p:cBhvr>
                                      <p:to x="100000" y="60000"/>
                                    </p:animScale>
                                    <p:animScale>
                                      <p:cBhvr>
                                        <p:cTn id="93" dur="166" decel="50000">
                                          <p:stCondLst>
                                            <p:cond delay="676"/>
                                          </p:stCondLst>
                                        </p:cTn>
                                        <p:tgtEl>
                                          <p:spTgt spid="3">
                                            <p:txEl>
                                              <p:pRg st="5" end="5"/>
                                            </p:txEl>
                                          </p:spTgt>
                                        </p:tgtEl>
                                      </p:cBhvr>
                                      <p:to x="100000" y="100000"/>
                                    </p:animScale>
                                    <p:animScale>
                                      <p:cBhvr>
                                        <p:cTn id="94" dur="26">
                                          <p:stCondLst>
                                            <p:cond delay="1312"/>
                                          </p:stCondLst>
                                        </p:cTn>
                                        <p:tgtEl>
                                          <p:spTgt spid="3">
                                            <p:txEl>
                                              <p:pRg st="5" end="5"/>
                                            </p:txEl>
                                          </p:spTgt>
                                        </p:tgtEl>
                                      </p:cBhvr>
                                      <p:to x="100000" y="80000"/>
                                    </p:animScale>
                                    <p:animScale>
                                      <p:cBhvr>
                                        <p:cTn id="95" dur="166" decel="50000">
                                          <p:stCondLst>
                                            <p:cond delay="1338"/>
                                          </p:stCondLst>
                                        </p:cTn>
                                        <p:tgtEl>
                                          <p:spTgt spid="3">
                                            <p:txEl>
                                              <p:pRg st="5" end="5"/>
                                            </p:txEl>
                                          </p:spTgt>
                                        </p:tgtEl>
                                      </p:cBhvr>
                                      <p:to x="100000" y="100000"/>
                                    </p:animScale>
                                    <p:animScale>
                                      <p:cBhvr>
                                        <p:cTn id="96" dur="26">
                                          <p:stCondLst>
                                            <p:cond delay="1642"/>
                                          </p:stCondLst>
                                        </p:cTn>
                                        <p:tgtEl>
                                          <p:spTgt spid="3">
                                            <p:txEl>
                                              <p:pRg st="5" end="5"/>
                                            </p:txEl>
                                          </p:spTgt>
                                        </p:tgtEl>
                                      </p:cBhvr>
                                      <p:to x="100000" y="90000"/>
                                    </p:animScale>
                                    <p:animScale>
                                      <p:cBhvr>
                                        <p:cTn id="97" dur="166" decel="50000">
                                          <p:stCondLst>
                                            <p:cond delay="1668"/>
                                          </p:stCondLst>
                                        </p:cTn>
                                        <p:tgtEl>
                                          <p:spTgt spid="3">
                                            <p:txEl>
                                              <p:pRg st="5" end="5"/>
                                            </p:txEl>
                                          </p:spTgt>
                                        </p:tgtEl>
                                      </p:cBhvr>
                                      <p:to x="100000" y="100000"/>
                                    </p:animScale>
                                    <p:animScale>
                                      <p:cBhvr>
                                        <p:cTn id="98" dur="26">
                                          <p:stCondLst>
                                            <p:cond delay="1808"/>
                                          </p:stCondLst>
                                        </p:cTn>
                                        <p:tgtEl>
                                          <p:spTgt spid="3">
                                            <p:txEl>
                                              <p:pRg st="5" end="5"/>
                                            </p:txEl>
                                          </p:spTgt>
                                        </p:tgtEl>
                                      </p:cBhvr>
                                      <p:to x="100000" y="95000"/>
                                    </p:animScale>
                                    <p:animScale>
                                      <p:cBhvr>
                                        <p:cTn id="99" dur="166" decel="50000">
                                          <p:stCondLst>
                                            <p:cond delay="1834"/>
                                          </p:stCondLst>
                                        </p:cTn>
                                        <p:tgtEl>
                                          <p:spTgt spid="3">
                                            <p:txEl>
                                              <p:pRg st="5" end="5"/>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
                                            <p:txEl>
                                              <p:pRg st="6" end="6"/>
                                            </p:txEl>
                                          </p:spTgt>
                                        </p:tgtEl>
                                        <p:attrNameLst>
                                          <p:attrName>style.visibility</p:attrName>
                                        </p:attrNameLst>
                                      </p:cBhvr>
                                      <p:to>
                                        <p:strVal val="visible"/>
                                      </p:to>
                                    </p:set>
                                    <p:animEffect transition="in" filter="wipe(down)">
                                      <p:cBhvr>
                                        <p:cTn id="104" dur="580">
                                          <p:stCondLst>
                                            <p:cond delay="0"/>
                                          </p:stCondLst>
                                        </p:cTn>
                                        <p:tgtEl>
                                          <p:spTgt spid="3">
                                            <p:txEl>
                                              <p:pRg st="6" end="6"/>
                                            </p:txEl>
                                          </p:spTgt>
                                        </p:tgtEl>
                                      </p:cBhvr>
                                    </p:animEffect>
                                    <p:anim calcmode="lin" valueType="num">
                                      <p:cBhvr>
                                        <p:cTn id="105"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6" end="6"/>
                                            </p:txEl>
                                          </p:spTgt>
                                        </p:tgtEl>
                                      </p:cBhvr>
                                      <p:to x="100000" y="60000"/>
                                    </p:animScale>
                                    <p:animScale>
                                      <p:cBhvr>
                                        <p:cTn id="111" dur="166" decel="50000">
                                          <p:stCondLst>
                                            <p:cond delay="676"/>
                                          </p:stCondLst>
                                        </p:cTn>
                                        <p:tgtEl>
                                          <p:spTgt spid="3">
                                            <p:txEl>
                                              <p:pRg st="6" end="6"/>
                                            </p:txEl>
                                          </p:spTgt>
                                        </p:tgtEl>
                                      </p:cBhvr>
                                      <p:to x="100000" y="100000"/>
                                    </p:animScale>
                                    <p:animScale>
                                      <p:cBhvr>
                                        <p:cTn id="112" dur="26">
                                          <p:stCondLst>
                                            <p:cond delay="1312"/>
                                          </p:stCondLst>
                                        </p:cTn>
                                        <p:tgtEl>
                                          <p:spTgt spid="3">
                                            <p:txEl>
                                              <p:pRg st="6" end="6"/>
                                            </p:txEl>
                                          </p:spTgt>
                                        </p:tgtEl>
                                      </p:cBhvr>
                                      <p:to x="100000" y="80000"/>
                                    </p:animScale>
                                    <p:animScale>
                                      <p:cBhvr>
                                        <p:cTn id="113" dur="166" decel="50000">
                                          <p:stCondLst>
                                            <p:cond delay="1338"/>
                                          </p:stCondLst>
                                        </p:cTn>
                                        <p:tgtEl>
                                          <p:spTgt spid="3">
                                            <p:txEl>
                                              <p:pRg st="6" end="6"/>
                                            </p:txEl>
                                          </p:spTgt>
                                        </p:tgtEl>
                                      </p:cBhvr>
                                      <p:to x="100000" y="100000"/>
                                    </p:animScale>
                                    <p:animScale>
                                      <p:cBhvr>
                                        <p:cTn id="114" dur="26">
                                          <p:stCondLst>
                                            <p:cond delay="1642"/>
                                          </p:stCondLst>
                                        </p:cTn>
                                        <p:tgtEl>
                                          <p:spTgt spid="3">
                                            <p:txEl>
                                              <p:pRg st="6" end="6"/>
                                            </p:txEl>
                                          </p:spTgt>
                                        </p:tgtEl>
                                      </p:cBhvr>
                                      <p:to x="100000" y="90000"/>
                                    </p:animScale>
                                    <p:animScale>
                                      <p:cBhvr>
                                        <p:cTn id="115" dur="166" decel="50000">
                                          <p:stCondLst>
                                            <p:cond delay="1668"/>
                                          </p:stCondLst>
                                        </p:cTn>
                                        <p:tgtEl>
                                          <p:spTgt spid="3">
                                            <p:txEl>
                                              <p:pRg st="6" end="6"/>
                                            </p:txEl>
                                          </p:spTgt>
                                        </p:tgtEl>
                                      </p:cBhvr>
                                      <p:to x="100000" y="100000"/>
                                    </p:animScale>
                                    <p:animScale>
                                      <p:cBhvr>
                                        <p:cTn id="116" dur="26">
                                          <p:stCondLst>
                                            <p:cond delay="1808"/>
                                          </p:stCondLst>
                                        </p:cTn>
                                        <p:tgtEl>
                                          <p:spTgt spid="3">
                                            <p:txEl>
                                              <p:pRg st="6" end="6"/>
                                            </p:txEl>
                                          </p:spTgt>
                                        </p:tgtEl>
                                      </p:cBhvr>
                                      <p:to x="100000" y="95000"/>
                                    </p:animScale>
                                    <p:animScale>
                                      <p:cBhvr>
                                        <p:cTn id="117"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676400"/>
          </a:xfrm>
        </p:spPr>
        <p:txBody>
          <a:bodyPr/>
          <a:lstStyle/>
          <a:p>
            <a:r>
              <a:rPr lang="en-US" dirty="0" smtClean="0">
                <a:effectLst/>
              </a:rPr>
              <a:t>S.O:1.1.5.Space </a:t>
            </a:r>
            <a:r>
              <a:rPr lang="en-US" dirty="0">
                <a:effectLst/>
              </a:rPr>
              <a:t>Cooling </a:t>
            </a:r>
            <a:r>
              <a:rPr lang="en-US" dirty="0" smtClean="0">
                <a:effectLst/>
              </a:rPr>
              <a:t>Load</a:t>
            </a:r>
            <a:br>
              <a:rPr lang="en-US" dirty="0" smtClean="0">
                <a:effectLst/>
              </a:rPr>
            </a:br>
            <a:r>
              <a:rPr lang="en-US" sz="4400" dirty="0" smtClean="0">
                <a:effectLst/>
              </a:rPr>
              <a:t>(</a:t>
            </a:r>
            <a:r>
              <a:rPr lang="en-US" sz="4400" b="1" dirty="0" smtClean="0">
                <a:effectLst/>
                <a:latin typeface="SutonnyMJ" pitchFamily="2" charset="0"/>
                <a:cs typeface="SutonnyMJ" pitchFamily="2" charset="0"/>
              </a:rPr>
              <a:t>‡¯</a:t>
            </a:r>
            <a:r>
              <a:rPr lang="en-US" sz="4400" b="1" dirty="0" err="1" smtClean="0">
                <a:effectLst/>
                <a:latin typeface="SutonnyMJ" pitchFamily="2" charset="0"/>
                <a:cs typeface="SutonnyMJ" pitchFamily="2" charset="0"/>
              </a:rPr>
              <a:t>úm</a:t>
            </a:r>
            <a:r>
              <a:rPr lang="en-US" sz="4400" b="1" dirty="0" smtClean="0">
                <a:effectLst/>
                <a:latin typeface="SutonnyMJ" pitchFamily="2" charset="0"/>
                <a:cs typeface="SutonnyMJ" pitchFamily="2" charset="0"/>
              </a:rPr>
              <a:t> </a:t>
            </a:r>
            <a:r>
              <a:rPr lang="en-US" sz="4400" b="1" dirty="0" err="1">
                <a:effectLst/>
                <a:latin typeface="SutonnyMJ" pitchFamily="2" charset="0"/>
                <a:cs typeface="SutonnyMJ" pitchFamily="2" charset="0"/>
              </a:rPr>
              <a:t>Kzwjs</a:t>
            </a:r>
            <a:r>
              <a:rPr lang="en-US" sz="4400" b="1" dirty="0">
                <a:effectLst/>
                <a:latin typeface="SutonnyMJ" pitchFamily="2" charset="0"/>
                <a:cs typeface="SutonnyMJ" pitchFamily="2" charset="0"/>
              </a:rPr>
              <a:t> †</a:t>
            </a:r>
            <a:r>
              <a:rPr lang="en-US" sz="4400" b="1" dirty="0" err="1" smtClean="0">
                <a:effectLst/>
                <a:latin typeface="SutonnyMJ" pitchFamily="2" charset="0"/>
                <a:cs typeface="SutonnyMJ" pitchFamily="2" charset="0"/>
              </a:rPr>
              <a:t>jvW</a:t>
            </a:r>
            <a:r>
              <a:rPr lang="en-US" sz="4400" b="1" dirty="0" smtClean="0">
                <a:effectLst/>
                <a:latin typeface="SutonnyMJ" pitchFamily="2" charset="0"/>
                <a:cs typeface="SutonnyMJ" pitchFamily="2" charset="0"/>
              </a:rPr>
              <a:t>)</a:t>
            </a:r>
            <a:endParaRPr lang="en-US" sz="4400" dirty="0"/>
          </a:p>
        </p:txBody>
      </p:sp>
      <p:sp>
        <p:nvSpPr>
          <p:cNvPr id="3" name="Subtitle 2"/>
          <p:cNvSpPr>
            <a:spLocks noGrp="1"/>
          </p:cNvSpPr>
          <p:nvPr>
            <p:ph type="subTitle" idx="1"/>
          </p:nvPr>
        </p:nvSpPr>
        <p:spPr>
          <a:xfrm>
            <a:off x="9099" y="1828800"/>
            <a:ext cx="9144000" cy="5029200"/>
          </a:xfrm>
        </p:spPr>
        <p:txBody>
          <a:bodyPr>
            <a:noAutofit/>
          </a:bodyPr>
          <a:lstStyle/>
          <a:p>
            <a:pPr algn="l"/>
            <a:r>
              <a:rPr lang="en-US" sz="2800" b="1" u="sng" dirty="0">
                <a:solidFill>
                  <a:srgbClr val="FF0000"/>
                </a:solidFill>
                <a:effectLst>
                  <a:outerShdw blurRad="38100" dist="38100" dir="2700000" algn="tl">
                    <a:srgbClr val="000000">
                      <a:alpha val="43137"/>
                    </a:srgbClr>
                  </a:outerShdw>
                </a:effectLst>
                <a:latin typeface="SutonnyMJ" pitchFamily="2" charset="0"/>
                <a:cs typeface="SutonnyMJ" pitchFamily="2" charset="0"/>
              </a:rPr>
              <a:t>‡¯</a:t>
            </a:r>
            <a:r>
              <a:rPr lang="en-US" sz="2800" b="1" u="sng" dirty="0" err="1" smtClean="0">
                <a:solidFill>
                  <a:srgbClr val="FF0000"/>
                </a:solidFill>
                <a:effectLst>
                  <a:outerShdw blurRad="38100" dist="38100" dir="2700000" algn="tl">
                    <a:srgbClr val="000000">
                      <a:alpha val="43137"/>
                    </a:srgbClr>
                  </a:outerShdw>
                </a:effectLst>
                <a:latin typeface="SutonnyMJ" pitchFamily="2" charset="0"/>
                <a:cs typeface="SutonnyMJ" pitchFamily="2" charset="0"/>
              </a:rPr>
              <a:t>úm</a:t>
            </a:r>
            <a:r>
              <a:rPr lang="en-US" sz="2800" b="1" u="sng"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2800" b="1" u="sng" dirty="0" err="1">
                <a:solidFill>
                  <a:srgbClr val="FF0000"/>
                </a:solidFill>
                <a:effectLst>
                  <a:outerShdw blurRad="38100" dist="38100" dir="2700000" algn="tl">
                    <a:srgbClr val="000000">
                      <a:alpha val="43137"/>
                    </a:srgbClr>
                  </a:outerShdw>
                </a:effectLst>
                <a:latin typeface="SutonnyMJ" pitchFamily="2" charset="0"/>
                <a:cs typeface="SutonnyMJ" pitchFamily="2" charset="0"/>
              </a:rPr>
              <a:t>Kzwjs</a:t>
            </a:r>
            <a:r>
              <a:rPr lang="en-US" sz="2800" b="1" u="sng" dirty="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2800" b="1" u="sng" dirty="0" err="1" smtClean="0">
                <a:solidFill>
                  <a:srgbClr val="FF0000"/>
                </a:solidFill>
                <a:effectLst>
                  <a:outerShdw blurRad="38100" dist="38100" dir="2700000" algn="tl">
                    <a:srgbClr val="000000">
                      <a:alpha val="43137"/>
                    </a:srgbClr>
                  </a:outerShdw>
                </a:effectLst>
                <a:latin typeface="SutonnyMJ" pitchFamily="2" charset="0"/>
                <a:cs typeface="SutonnyMJ" pitchFamily="2" charset="0"/>
              </a:rPr>
              <a:t>jvW</a:t>
            </a:r>
            <a:r>
              <a:rPr lang="en-US" sz="2800" b="1" u="sng"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2800" b="1" dirty="0" smtClean="0">
                <a:effectLst/>
                <a:latin typeface="SutonnyMJ" pitchFamily="2" charset="0"/>
                <a:cs typeface="SutonnyMJ" pitchFamily="2" charset="0"/>
              </a:rPr>
              <a:t>t- </a:t>
            </a:r>
            <a:r>
              <a:rPr lang="en-US" sz="2800" b="1" dirty="0" err="1" smtClean="0">
                <a:effectLst/>
                <a:latin typeface="SutonnyMJ" pitchFamily="2" charset="0"/>
                <a:cs typeface="SutonnyMJ" pitchFamily="2" charset="0"/>
              </a:rPr>
              <a:t>GKwU</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wbw`ó</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mg‡qi</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g‡a</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Kvb</a:t>
            </a:r>
            <a:r>
              <a:rPr lang="en-US" sz="2800" b="1" dirty="0" smtClean="0">
                <a:effectLst/>
                <a:latin typeface="SutonnyMJ" pitchFamily="2" charset="0"/>
                <a:cs typeface="SutonnyMJ" pitchFamily="2" charset="0"/>
              </a:rPr>
              <a:t> Ave× ¯’</a:t>
            </a:r>
            <a:r>
              <a:rPr lang="en-US" sz="2800" b="1" dirty="0" err="1" smtClean="0">
                <a:effectLst/>
                <a:latin typeface="SutonnyMJ" pitchFamily="2" charset="0"/>
                <a:cs typeface="SutonnyMJ" pitchFamily="2" charset="0"/>
              </a:rPr>
              <a:t>v‡bi</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Aby‡gq</a:t>
            </a:r>
            <a:r>
              <a:rPr lang="en-US" sz="2800" b="1" dirty="0" smtClean="0">
                <a:effectLst/>
                <a:latin typeface="SutonnyMJ" pitchFamily="2" charset="0"/>
                <a:cs typeface="SutonnyMJ" pitchFamily="2" charset="0"/>
              </a:rPr>
              <a:t> I </a:t>
            </a:r>
            <a:r>
              <a:rPr lang="en-US" sz="2800" b="1" dirty="0" err="1" smtClean="0">
                <a:effectLst/>
                <a:latin typeface="SutonnyMJ" pitchFamily="2" charset="0"/>
                <a:cs typeface="SutonnyMJ" pitchFamily="2" charset="0"/>
              </a:rPr>
              <a:t>myßZvc</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eR</a:t>
            </a:r>
            <a:r>
              <a:rPr lang="en-US" sz="2800" b="1" dirty="0" smtClean="0">
                <a:effectLst/>
                <a:latin typeface="SutonnyMJ" pitchFamily="2" charset="0"/>
                <a:cs typeface="SutonnyMJ" pitchFamily="2" charset="0"/>
              </a:rPr>
              <a:t>©‡bi </a:t>
            </a:r>
            <a:r>
              <a:rPr lang="en-US" sz="2800" b="1" dirty="0" err="1" smtClean="0">
                <a:effectLst/>
                <a:latin typeface="SutonnyMJ" pitchFamily="2" charset="0"/>
                <a:cs typeface="SutonnyMJ" pitchFamily="2" charset="0"/>
              </a:rPr>
              <a:t>gva</a:t>
            </a:r>
            <a:r>
              <a:rPr lang="en-US" sz="2800" b="1" dirty="0" smtClean="0">
                <a:effectLst/>
                <a:latin typeface="SutonnyMJ" pitchFamily="2" charset="0"/>
                <a:cs typeface="SutonnyMJ" pitchFamily="2" charset="0"/>
              </a:rPr>
              <a:t>¨‡g H ¯’</a:t>
            </a:r>
            <a:r>
              <a:rPr lang="en-US" sz="2800" b="1" dirty="0" err="1" smtClean="0">
                <a:effectLst/>
                <a:latin typeface="SutonnyMJ" pitchFamily="2" charset="0"/>
                <a:cs typeface="SutonnyMJ" pitchFamily="2" charset="0"/>
              </a:rPr>
              <a:t>v‡bi</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evZv‡mi</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ZvcgvÎv</a:t>
            </a:r>
            <a:r>
              <a:rPr lang="en-US" sz="2800" b="1" dirty="0" smtClean="0">
                <a:effectLst/>
                <a:latin typeface="SutonnyMJ" pitchFamily="2" charset="0"/>
                <a:cs typeface="SutonnyMJ" pitchFamily="2" charset="0"/>
              </a:rPr>
              <a:t> I Av`ª©</a:t>
            </a:r>
            <a:r>
              <a:rPr lang="en-US" sz="2800" b="1" dirty="0" err="1" smtClean="0">
                <a:effectLst/>
                <a:latin typeface="SutonnyMJ" pitchFamily="2" charset="0"/>
                <a:cs typeface="SutonnyMJ" pitchFamily="2" charset="0"/>
              </a:rPr>
              <a:t>Zv</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wbqš¿b</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K‡i</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Avivg`vqvK</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cwi‡ek</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m„wó</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Kiv‡K</a:t>
            </a:r>
            <a:r>
              <a:rPr lang="en-US" sz="2800" b="1" dirty="0" smtClean="0">
                <a:effectLst/>
                <a:latin typeface="SutonnyMJ" pitchFamily="2" charset="0"/>
                <a:cs typeface="SutonnyMJ" pitchFamily="2" charset="0"/>
              </a:rPr>
              <a:t> </a:t>
            </a:r>
            <a:r>
              <a:rPr lang="en-US" sz="2800" b="1" dirty="0">
                <a:effectLst/>
                <a:latin typeface="SutonnyMJ" pitchFamily="2" charset="0"/>
                <a:cs typeface="SutonnyMJ" pitchFamily="2" charset="0"/>
              </a:rPr>
              <a:t>‡¯</a:t>
            </a:r>
            <a:r>
              <a:rPr lang="en-US" sz="2800" b="1" dirty="0" err="1" smtClean="0">
                <a:effectLst/>
                <a:latin typeface="SutonnyMJ" pitchFamily="2" charset="0"/>
                <a:cs typeface="SutonnyMJ" pitchFamily="2" charset="0"/>
              </a:rPr>
              <a:t>úm</a:t>
            </a:r>
            <a:r>
              <a:rPr lang="en-US" sz="2800" b="1" dirty="0" smtClean="0">
                <a:effectLst/>
                <a:latin typeface="SutonnyMJ" pitchFamily="2" charset="0"/>
                <a:cs typeface="SutonnyMJ" pitchFamily="2" charset="0"/>
              </a:rPr>
              <a:t> </a:t>
            </a:r>
            <a:r>
              <a:rPr lang="en-US" sz="2800" b="1" dirty="0" err="1">
                <a:effectLst/>
                <a:latin typeface="SutonnyMJ" pitchFamily="2" charset="0"/>
                <a:cs typeface="SutonnyMJ" pitchFamily="2" charset="0"/>
              </a:rPr>
              <a:t>Kzwjs</a:t>
            </a:r>
            <a:r>
              <a:rPr lang="en-US" sz="2800" b="1" dirty="0">
                <a:effectLst/>
                <a:latin typeface="SutonnyMJ" pitchFamily="2" charset="0"/>
                <a:cs typeface="SutonnyMJ" pitchFamily="2" charset="0"/>
              </a:rPr>
              <a:t> †</a:t>
            </a:r>
            <a:r>
              <a:rPr lang="en-US" sz="2800" b="1" dirty="0" err="1" smtClean="0">
                <a:effectLst/>
                <a:latin typeface="SutonnyMJ" pitchFamily="2" charset="0"/>
                <a:cs typeface="SutonnyMJ" pitchFamily="2" charset="0"/>
              </a:rPr>
              <a:t>jvW</a:t>
            </a:r>
            <a:r>
              <a:rPr lang="en-US" sz="2800" b="1" dirty="0" smtClean="0">
                <a:effectLst/>
                <a:latin typeface="SutonnyMJ" pitchFamily="2" charset="0"/>
                <a:cs typeface="SutonnyMJ" pitchFamily="2" charset="0"/>
              </a:rPr>
              <a:t> </a:t>
            </a:r>
            <a:r>
              <a:rPr lang="en-US" sz="2800" b="1" dirty="0" err="1" smtClean="0">
                <a:effectLst/>
                <a:latin typeface="SutonnyMJ" pitchFamily="2" charset="0"/>
                <a:cs typeface="SutonnyMJ" pitchFamily="2" charset="0"/>
              </a:rPr>
              <a:t>e‡j</a:t>
            </a:r>
            <a:r>
              <a:rPr lang="en-US" sz="2800" b="1" dirty="0" smtClean="0">
                <a:effectLst/>
                <a:latin typeface="SutonnyMJ" pitchFamily="2" charset="0"/>
                <a:cs typeface="SutonnyMJ" pitchFamily="2" charset="0"/>
              </a:rPr>
              <a:t>|</a:t>
            </a:r>
          </a:p>
          <a:p>
            <a:pPr algn="l"/>
            <a:r>
              <a:rPr lang="en-US" sz="2800" b="1" dirty="0" smtClean="0">
                <a:effectLst/>
                <a:latin typeface="SutonnyMJ" pitchFamily="2" charset="0"/>
                <a:cs typeface="SutonnyMJ" pitchFamily="2" charset="0"/>
              </a:rPr>
              <a:t>                                  </a:t>
            </a:r>
          </a:p>
          <a:p>
            <a:pPr algn="l"/>
            <a:r>
              <a:rPr lang="en-US" sz="2800" b="1" dirty="0">
                <a:effectLst/>
                <a:latin typeface="SutonnyMJ" pitchFamily="2" charset="0"/>
                <a:cs typeface="SutonnyMJ" pitchFamily="2" charset="0"/>
              </a:rPr>
              <a:t> </a:t>
            </a:r>
            <a:r>
              <a:rPr lang="en-US" sz="2800" b="1" dirty="0" smtClean="0">
                <a:effectLst/>
                <a:latin typeface="SutonnyMJ" pitchFamily="2" charset="0"/>
                <a:cs typeface="SutonnyMJ" pitchFamily="2" charset="0"/>
              </a:rPr>
              <a:t>                              </a:t>
            </a:r>
            <a:r>
              <a:rPr lang="en-US" sz="2800" dirty="0" smtClean="0"/>
              <a:t>Convection heat</a:t>
            </a:r>
          </a:p>
          <a:p>
            <a:pPr algn="l"/>
            <a:r>
              <a:rPr lang="en-US" sz="2800" b="1" dirty="0" smtClean="0">
                <a:effectLst/>
                <a:latin typeface="SutonnyMJ" pitchFamily="2" charset="0"/>
                <a:cs typeface="SutonnyMJ" pitchFamily="2" charset="0"/>
              </a:rPr>
              <a:t>                                   </a:t>
            </a:r>
          </a:p>
          <a:p>
            <a:pPr algn="l"/>
            <a:r>
              <a:rPr lang="en-US" sz="2800" b="1" dirty="0">
                <a:effectLst/>
                <a:latin typeface="SutonnyMJ" pitchFamily="2" charset="0"/>
                <a:cs typeface="SutonnyMJ" pitchFamily="2" charset="0"/>
              </a:rPr>
              <a:t> </a:t>
            </a:r>
            <a:r>
              <a:rPr lang="en-US" sz="2800" b="1" dirty="0" smtClean="0">
                <a:effectLst/>
                <a:latin typeface="SutonnyMJ" pitchFamily="2" charset="0"/>
                <a:cs typeface="SutonnyMJ" pitchFamily="2" charset="0"/>
              </a:rPr>
              <a:t>                                 </a:t>
            </a:r>
            <a:r>
              <a:rPr lang="en-US" sz="2800" b="1" dirty="0" smtClean="0">
                <a:effectLst/>
                <a:latin typeface="Times New Roman" pitchFamily="18" charset="0"/>
                <a:cs typeface="Times New Roman" pitchFamily="18" charset="0"/>
              </a:rPr>
              <a:t>Radiant heat</a:t>
            </a:r>
            <a:endParaRPr lang="en-US" sz="2800" b="1" dirty="0">
              <a:effectLst/>
              <a:latin typeface="SutonnyMJ" pitchFamily="2" charset="0"/>
              <a:cs typeface="SutonnyMJ" pitchFamily="2" charset="0"/>
            </a:endParaRPr>
          </a:p>
          <a:p>
            <a:pPr algn="l"/>
            <a:endParaRPr lang="en-US" sz="2800" dirty="0" smtClean="0"/>
          </a:p>
          <a:p>
            <a:pPr algn="l"/>
            <a:endParaRPr lang="en-US" sz="2800" dirty="0"/>
          </a:p>
          <a:p>
            <a:pPr algn="l"/>
            <a:endParaRPr lang="en-US" sz="2800" dirty="0"/>
          </a:p>
        </p:txBody>
      </p:sp>
      <p:cxnSp>
        <p:nvCxnSpPr>
          <p:cNvPr id="5" name="Straight Arrow Connector 4"/>
          <p:cNvCxnSpPr/>
          <p:nvPr/>
        </p:nvCxnSpPr>
        <p:spPr>
          <a:xfrm>
            <a:off x="381000" y="40386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Flowchart: Process 5"/>
          <p:cNvSpPr/>
          <p:nvPr/>
        </p:nvSpPr>
        <p:spPr>
          <a:xfrm>
            <a:off x="1600200" y="3732276"/>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a:t>
            </a:r>
            <a:endParaRPr lang="en-US" dirty="0"/>
          </a:p>
        </p:txBody>
      </p:sp>
      <p:cxnSp>
        <p:nvCxnSpPr>
          <p:cNvPr id="8" name="Straight Arrow Connector 7"/>
          <p:cNvCxnSpPr>
            <a:stCxn id="6" idx="3"/>
          </p:cNvCxnSpPr>
          <p:nvPr/>
        </p:nvCxnSpPr>
        <p:spPr>
          <a:xfrm>
            <a:off x="2514600" y="4038600"/>
            <a:ext cx="34339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948596" y="3732276"/>
            <a:ext cx="106180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Space</a:t>
            </a:r>
          </a:p>
          <a:p>
            <a:pPr algn="ctr"/>
            <a:r>
              <a:rPr lang="en-US" dirty="0" smtClean="0"/>
              <a:t>Cooling</a:t>
            </a:r>
          </a:p>
          <a:p>
            <a:pPr algn="ctr"/>
            <a:r>
              <a:rPr lang="en-US" dirty="0" smtClean="0"/>
              <a:t>load</a:t>
            </a:r>
            <a:endParaRPr lang="en-US" dirty="0"/>
          </a:p>
        </p:txBody>
      </p:sp>
      <p:sp>
        <p:nvSpPr>
          <p:cNvPr id="12" name="Rectangle 11"/>
          <p:cNvSpPr/>
          <p:nvPr/>
        </p:nvSpPr>
        <p:spPr>
          <a:xfrm>
            <a:off x="3505200" y="541020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Heat </a:t>
            </a:r>
          </a:p>
          <a:p>
            <a:pPr algn="ctr"/>
            <a:r>
              <a:rPr lang="en-US" dirty="0" smtClean="0"/>
              <a:t>storage</a:t>
            </a:r>
            <a:endParaRPr lang="en-US" dirty="0"/>
          </a:p>
        </p:txBody>
      </p:sp>
      <p:cxnSp>
        <p:nvCxnSpPr>
          <p:cNvPr id="16" name="Straight Arrow Connector 15"/>
          <p:cNvCxnSpPr/>
          <p:nvPr/>
        </p:nvCxnSpPr>
        <p:spPr>
          <a:xfrm>
            <a:off x="3048000" y="4038600"/>
            <a:ext cx="762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1"/>
          </p:cNvCxnSpPr>
          <p:nvPr/>
        </p:nvCxnSpPr>
        <p:spPr>
          <a:xfrm>
            <a:off x="3124200" y="58674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p:cNvCxnSpPr>
          <p:nvPr/>
        </p:nvCxnSpPr>
        <p:spPr>
          <a:xfrm>
            <a:off x="5257800" y="5867400"/>
            <a:ext cx="2335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432997" y="4038600"/>
            <a:ext cx="58401"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862997" y="4038600"/>
            <a:ext cx="121420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ight Arrow 28"/>
          <p:cNvSpPr/>
          <p:nvPr/>
        </p:nvSpPr>
        <p:spPr>
          <a:xfrm>
            <a:off x="2543331" y="4038600"/>
            <a:ext cx="3048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2848131" y="4646676"/>
            <a:ext cx="199869" cy="458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p:cNvSpPr/>
          <p:nvPr/>
        </p:nvSpPr>
        <p:spPr>
          <a:xfrm>
            <a:off x="5638800" y="4724400"/>
            <a:ext cx="1524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5491398" y="4344924"/>
            <a:ext cx="457198" cy="150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7239000" y="4344924"/>
            <a:ext cx="685800" cy="150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914400" y="4189476"/>
            <a:ext cx="495300" cy="174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3086100" y="6096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5374598" y="6096000"/>
            <a:ext cx="1168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24674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4" y="76201"/>
            <a:ext cx="9144000" cy="1828799"/>
          </a:xfrm>
        </p:spPr>
        <p:txBody>
          <a:bodyPr/>
          <a:lstStyle/>
          <a:p>
            <a:r>
              <a:rPr lang="en-US" sz="4000" b="1" dirty="0" smtClean="0">
                <a:effectLst/>
              </a:rPr>
              <a:t>S.O:1.1.6.Space </a:t>
            </a:r>
            <a:r>
              <a:rPr lang="en-US" sz="4000" b="1" dirty="0">
                <a:effectLst/>
              </a:rPr>
              <a:t>Heat Extraction </a:t>
            </a:r>
            <a:r>
              <a:rPr lang="en-US" sz="4000" b="1" dirty="0" smtClean="0">
                <a:effectLst/>
              </a:rPr>
              <a:t>Rate</a:t>
            </a:r>
            <a:r>
              <a:rPr lang="en-US" dirty="0" smtClean="0">
                <a:effectLst/>
              </a:rPr>
              <a:t/>
            </a:r>
            <a:br>
              <a:rPr lang="en-US" dirty="0" smtClean="0">
                <a:effectLst/>
              </a:rPr>
            </a:br>
            <a:r>
              <a:rPr lang="en-US" dirty="0" smtClean="0">
                <a:effectLst/>
              </a:rPr>
              <a:t>(</a:t>
            </a:r>
            <a:r>
              <a:rPr lang="en-US" dirty="0" err="1" smtClean="0">
                <a:effectLst/>
                <a:latin typeface="SutonnyMJ" pitchFamily="2" charset="0"/>
                <a:cs typeface="SutonnyMJ" pitchFamily="2" charset="0"/>
              </a:rPr>
              <a:t>Zvc</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wb</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vk‡bi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nvi</a:t>
            </a:r>
            <a:r>
              <a:rPr lang="en-US" dirty="0" smtClean="0">
                <a:effectLst/>
                <a:latin typeface="SutonnyMJ" pitchFamily="2" charset="0"/>
                <a:cs typeface="SutonnyMJ" pitchFamily="2" charset="0"/>
              </a:rPr>
              <a:t>)</a:t>
            </a:r>
            <a:endParaRPr lang="en-US" dirty="0"/>
          </a:p>
        </p:txBody>
      </p:sp>
      <p:sp>
        <p:nvSpPr>
          <p:cNvPr id="3" name="Subtitle 2"/>
          <p:cNvSpPr>
            <a:spLocks noGrp="1"/>
          </p:cNvSpPr>
          <p:nvPr>
            <p:ph type="subTitle" idx="1"/>
          </p:nvPr>
        </p:nvSpPr>
        <p:spPr>
          <a:xfrm>
            <a:off x="0" y="1676400"/>
            <a:ext cx="9144000" cy="5181600"/>
          </a:xfrm>
        </p:spPr>
        <p:txBody>
          <a:bodyPr>
            <a:normAutofit/>
          </a:bodyPr>
          <a:lstStyle/>
          <a:p>
            <a:pPr algn="l"/>
            <a:r>
              <a:rPr lang="en-US" sz="3200" b="1" u="sng"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(Q) </a:t>
            </a:r>
            <a:r>
              <a:rPr lang="en-US" sz="3200" b="1" u="sng" dirty="0" err="1" smtClean="0">
                <a:solidFill>
                  <a:srgbClr val="FF0000"/>
                </a:solidFill>
                <a:effectLst>
                  <a:outerShdw blurRad="38100" dist="38100" dir="2700000" algn="tl">
                    <a:srgbClr val="000000">
                      <a:alpha val="43137"/>
                    </a:srgbClr>
                  </a:outerShdw>
                </a:effectLst>
                <a:latin typeface="SutonnyMJ" pitchFamily="2" charset="0"/>
                <a:cs typeface="SutonnyMJ" pitchFamily="2" charset="0"/>
              </a:rPr>
              <a:t>Zvc</a:t>
            </a:r>
            <a:r>
              <a:rPr lang="en-US" sz="3200" b="1" u="sng"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a:solidFill>
                  <a:srgbClr val="FF0000"/>
                </a:solidFill>
                <a:effectLst>
                  <a:outerShdw blurRad="38100" dist="38100" dir="2700000" algn="tl">
                    <a:srgbClr val="000000">
                      <a:alpha val="43137"/>
                    </a:srgbClr>
                  </a:outerShdw>
                </a:effectLst>
                <a:latin typeface="SutonnyMJ" pitchFamily="2" charset="0"/>
                <a:cs typeface="SutonnyMJ" pitchFamily="2" charset="0"/>
              </a:rPr>
              <a:t>wb</a:t>
            </a:r>
            <a:r>
              <a:rPr lang="en-US" sz="3200" b="1" u="sng" dirty="0">
                <a:solidFill>
                  <a:srgbClr val="FF0000"/>
                </a:solidFill>
                <a:effectLst>
                  <a:outerShdw blurRad="38100" dist="38100" dir="2700000" algn="tl">
                    <a:srgbClr val="000000">
                      <a:alpha val="43137"/>
                    </a:srgbClr>
                  </a:outerShdw>
                </a:effectLst>
                <a:latin typeface="SutonnyMJ" pitchFamily="2" charset="0"/>
                <a:cs typeface="SutonnyMJ" pitchFamily="2" charset="0"/>
              </a:rPr>
              <a:t>®‹</a:t>
            </a:r>
            <a:r>
              <a:rPr lang="en-US" sz="3200" b="1" u="sng" dirty="0" err="1">
                <a:solidFill>
                  <a:srgbClr val="FF0000"/>
                </a:solidFill>
                <a:effectLst>
                  <a:outerShdw blurRad="38100" dist="38100" dir="2700000" algn="tl">
                    <a:srgbClr val="000000">
                      <a:alpha val="43137"/>
                    </a:srgbClr>
                  </a:outerShdw>
                </a:effectLst>
                <a:latin typeface="SutonnyMJ" pitchFamily="2" charset="0"/>
                <a:cs typeface="SutonnyMJ" pitchFamily="2" charset="0"/>
              </a:rPr>
              <a:t>vk‡bi</a:t>
            </a:r>
            <a:r>
              <a:rPr lang="en-US" sz="3200" b="1" u="sng" dirty="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FF0000"/>
                </a:solidFill>
                <a:effectLst>
                  <a:outerShdw blurRad="38100" dist="38100" dir="2700000" algn="tl">
                    <a:srgbClr val="000000">
                      <a:alpha val="43137"/>
                    </a:srgbClr>
                  </a:outerShdw>
                </a:effectLst>
                <a:latin typeface="SutonnyMJ" pitchFamily="2" charset="0"/>
                <a:cs typeface="SutonnyMJ" pitchFamily="2" charset="0"/>
              </a:rPr>
              <a:t>nvi</a:t>
            </a:r>
            <a:r>
              <a:rPr lang="en-US" sz="3200" b="1" u="sng"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smtClean="0">
                <a:effectLst/>
                <a:latin typeface="SutonnyMJ" pitchFamily="2" charset="0"/>
                <a:cs typeface="SutonnyMJ" pitchFamily="2" charset="0"/>
              </a:rPr>
              <a:t>t- </a:t>
            </a:r>
            <a:r>
              <a:rPr lang="en-US" sz="3200" b="1" dirty="0" err="1">
                <a:effectLst/>
                <a:latin typeface="SutonnyMJ" pitchFamily="2" charset="0"/>
                <a:cs typeface="SutonnyMJ" pitchFamily="2" charset="0"/>
              </a:rPr>
              <a:t>GKwU</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wbw`ó</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mg‡qi</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g‡a</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Kvb</a:t>
            </a:r>
            <a:r>
              <a:rPr lang="en-US" sz="3200" b="1" dirty="0">
                <a:effectLst/>
                <a:latin typeface="SutonnyMJ" pitchFamily="2" charset="0"/>
                <a:cs typeface="SutonnyMJ" pitchFamily="2" charset="0"/>
              </a:rPr>
              <a:t> Ave× ¯’</a:t>
            </a:r>
            <a:r>
              <a:rPr lang="en-US" sz="3200" b="1" dirty="0" err="1">
                <a:effectLst/>
                <a:latin typeface="SutonnyMJ" pitchFamily="2" charset="0"/>
                <a:cs typeface="SutonnyMJ" pitchFamily="2" charset="0"/>
              </a:rPr>
              <a:t>v‡bi</a:t>
            </a:r>
            <a:r>
              <a:rPr lang="en-US" sz="3200" b="1" dirty="0">
                <a:effectLst/>
                <a:latin typeface="SutonnyMJ" pitchFamily="2" charset="0"/>
                <a:cs typeface="SutonnyMJ" pitchFamily="2" charset="0"/>
              </a:rPr>
              <a:t> </a:t>
            </a:r>
            <a:r>
              <a:rPr lang="en-US" sz="3200" b="1" dirty="0" err="1" smtClean="0">
                <a:effectLst/>
                <a:latin typeface="SutonnyMJ" pitchFamily="2" charset="0"/>
                <a:cs typeface="SutonnyMJ" pitchFamily="2" charset="0"/>
              </a:rPr>
              <a:t>Af¨šÍ‡i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Drcbœ</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Aby‡gq</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Zvc</a:t>
            </a:r>
            <a:r>
              <a:rPr lang="en-US" sz="3200" b="1" dirty="0" smtClean="0">
                <a:effectLst/>
                <a:latin typeface="SutonnyMJ" pitchFamily="2" charset="0"/>
                <a:cs typeface="SutonnyMJ" pitchFamily="2" charset="0"/>
              </a:rPr>
              <a:t> I </a:t>
            </a:r>
            <a:r>
              <a:rPr lang="en-US" sz="3200" b="1" dirty="0" err="1">
                <a:effectLst/>
                <a:latin typeface="SutonnyMJ" pitchFamily="2" charset="0"/>
                <a:cs typeface="SutonnyMJ" pitchFamily="2" charset="0"/>
              </a:rPr>
              <a:t>myßZvc</a:t>
            </a:r>
            <a:r>
              <a:rPr lang="en-US" sz="3200" b="1" dirty="0">
                <a:effectLst/>
                <a:latin typeface="SutonnyMJ" pitchFamily="2" charset="0"/>
                <a:cs typeface="SutonnyMJ" pitchFamily="2" charset="0"/>
              </a:rPr>
              <a:t> </a:t>
            </a:r>
            <a:r>
              <a:rPr lang="en-US" sz="3200" b="1" dirty="0" err="1" smtClean="0">
                <a:effectLst/>
                <a:latin typeface="SutonnyMJ" pitchFamily="2" charset="0"/>
                <a:cs typeface="SutonnyMJ" pitchFamily="2" charset="0"/>
              </a:rPr>
              <a:t>eR©b</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K‡i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wbqwš¿Z</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v‡bi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evZv‡mi</a:t>
            </a:r>
            <a:r>
              <a:rPr lang="en-US" sz="3200" b="1" dirty="0" smtClean="0">
                <a:effectLst/>
                <a:latin typeface="SutonnyMJ" pitchFamily="2" charset="0"/>
                <a:cs typeface="SutonnyMJ" pitchFamily="2" charset="0"/>
              </a:rPr>
              <a:t>  </a:t>
            </a:r>
            <a:r>
              <a:rPr lang="en-US" sz="3200" b="1" dirty="0" err="1">
                <a:effectLst/>
                <a:latin typeface="SutonnyMJ" pitchFamily="2" charset="0"/>
                <a:cs typeface="SutonnyMJ" pitchFamily="2" charset="0"/>
              </a:rPr>
              <a:t>ZvcgvÎv</a:t>
            </a:r>
            <a:r>
              <a:rPr lang="en-US" sz="3200" b="1" dirty="0">
                <a:effectLst/>
                <a:latin typeface="SutonnyMJ" pitchFamily="2" charset="0"/>
                <a:cs typeface="SutonnyMJ" pitchFamily="2" charset="0"/>
              </a:rPr>
              <a:t> I Av`ª©</a:t>
            </a:r>
            <a:r>
              <a:rPr lang="en-US" sz="3200" b="1" dirty="0" err="1">
                <a:effectLst/>
                <a:latin typeface="SutonnyMJ" pitchFamily="2" charset="0"/>
                <a:cs typeface="SutonnyMJ" pitchFamily="2" charset="0"/>
              </a:rPr>
              <a:t>Zv</a:t>
            </a:r>
            <a:r>
              <a:rPr lang="en-US" sz="3200" b="1" dirty="0">
                <a:effectLst/>
                <a:latin typeface="SutonnyMJ" pitchFamily="2" charset="0"/>
                <a:cs typeface="SutonnyMJ" pitchFamily="2" charset="0"/>
              </a:rPr>
              <a:t> </a:t>
            </a:r>
            <a:r>
              <a:rPr lang="en-US" sz="3200" b="1" dirty="0" err="1" smtClean="0">
                <a:effectLst/>
                <a:latin typeface="SutonnyMJ" pitchFamily="2" charset="0"/>
                <a:cs typeface="SutonnyMJ" pitchFamily="2" charset="0"/>
              </a:rPr>
              <a:t>wbw`ó</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ivLvi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c×wZ‡K</a:t>
            </a:r>
            <a:r>
              <a:rPr lang="en-US" sz="3200" b="1" dirty="0" smtClean="0">
                <a:effectLst/>
                <a:latin typeface="SutonnyMJ" pitchFamily="2" charset="0"/>
                <a:cs typeface="SutonnyMJ" pitchFamily="2" charset="0"/>
              </a:rPr>
              <a:t> </a:t>
            </a:r>
            <a:r>
              <a:rPr lang="en-US" sz="3200" b="1" dirty="0" err="1">
                <a:effectLst/>
                <a:latin typeface="SutonnyMJ" pitchFamily="2" charset="0"/>
                <a:cs typeface="SutonnyMJ" pitchFamily="2" charset="0"/>
              </a:rPr>
              <a:t>Zvc</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wb</a:t>
            </a:r>
            <a:r>
              <a:rPr lang="en-US" sz="3200" b="1" dirty="0">
                <a:effectLst/>
                <a:latin typeface="SutonnyMJ" pitchFamily="2" charset="0"/>
                <a:cs typeface="SutonnyMJ" pitchFamily="2" charset="0"/>
              </a:rPr>
              <a:t>®‹</a:t>
            </a:r>
            <a:r>
              <a:rPr lang="en-US" sz="3200" b="1" dirty="0" err="1">
                <a:effectLst/>
                <a:latin typeface="SutonnyMJ" pitchFamily="2" charset="0"/>
                <a:cs typeface="SutonnyMJ" pitchFamily="2" charset="0"/>
              </a:rPr>
              <a:t>vk‡bi</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nvi</a:t>
            </a:r>
            <a:r>
              <a:rPr lang="en-US" sz="3200" b="1" dirty="0" smtClean="0">
                <a:effectLst/>
                <a:latin typeface="SutonnyMJ" pitchFamily="2" charset="0"/>
                <a:cs typeface="SutonnyMJ" pitchFamily="2" charset="0"/>
              </a:rPr>
              <a:t> </a:t>
            </a:r>
            <a:r>
              <a:rPr lang="en-US" sz="3200" b="1" dirty="0" err="1">
                <a:effectLst/>
                <a:latin typeface="SutonnyMJ" pitchFamily="2" charset="0"/>
                <a:cs typeface="SutonnyMJ" pitchFamily="2" charset="0"/>
              </a:rPr>
              <a:t>e‡j</a:t>
            </a:r>
            <a:r>
              <a:rPr lang="en-US" sz="3200" b="1" dirty="0">
                <a:effectLst/>
                <a:latin typeface="SutonnyMJ" pitchFamily="2" charset="0"/>
                <a:cs typeface="SutonnyMJ" pitchFamily="2" charset="0"/>
              </a:rPr>
              <a:t>|</a:t>
            </a:r>
            <a:endParaRPr lang="en-US" sz="3200" b="1" dirty="0"/>
          </a:p>
          <a:p>
            <a:endParaRPr lang="en-US" dirty="0" smtClean="0">
              <a:effectLst/>
              <a:latin typeface="SutonnyMJ" pitchFamily="2" charset="0"/>
              <a:cs typeface="SutonnyMJ" pitchFamily="2" charset="0"/>
            </a:endParaRPr>
          </a:p>
          <a:p>
            <a:endParaRPr lang="en-US" dirty="0">
              <a:effectLst/>
              <a:latin typeface="SutonnyMJ" pitchFamily="2" charset="0"/>
              <a:cs typeface="SutonnyMJ" pitchFamily="2" charset="0"/>
            </a:endParaRPr>
          </a:p>
          <a:p>
            <a:endParaRPr lang="en-US" dirty="0" smtClean="0">
              <a:effectLst/>
              <a:latin typeface="SutonnyMJ" pitchFamily="2" charset="0"/>
              <a:cs typeface="SutonnyMJ" pitchFamily="2" charset="0"/>
            </a:endParaRPr>
          </a:p>
          <a:p>
            <a:endParaRPr lang="en-US" dirty="0">
              <a:effectLst/>
              <a:latin typeface="SutonnyMJ" pitchFamily="2" charset="0"/>
              <a:cs typeface="SutonnyMJ" pitchFamily="2" charset="0"/>
            </a:endParaRPr>
          </a:p>
          <a:p>
            <a:endParaRPr lang="en-US" dirty="0" smtClean="0">
              <a:effectLst/>
              <a:latin typeface="SutonnyMJ" pitchFamily="2" charset="0"/>
              <a:cs typeface="SutonnyMJ" pitchFamily="2" charset="0"/>
            </a:endParaRPr>
          </a:p>
          <a:p>
            <a:endParaRPr lang="en-US" dirty="0">
              <a:effectLst/>
              <a:latin typeface="SutonnyMJ" pitchFamily="2" charset="0"/>
              <a:cs typeface="SutonnyMJ" pitchFamily="2" charset="0"/>
            </a:endParaRPr>
          </a:p>
          <a:p>
            <a:r>
              <a:rPr lang="en-US" dirty="0" smtClean="0">
                <a:effectLst/>
                <a:latin typeface="SutonnyMJ" pitchFamily="2" charset="0"/>
                <a:cs typeface="SutonnyMJ" pitchFamily="2" charset="0"/>
              </a:rPr>
              <a:t> </a:t>
            </a:r>
            <a:endParaRPr lang="en-US" dirty="0"/>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15573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arn(inVertical)">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31" y="0"/>
            <a:ext cx="9067800" cy="2590800"/>
          </a:xfrm>
        </p:spPr>
        <p:txBody>
          <a:bodyPr/>
          <a:lstStyle/>
          <a:p>
            <a:r>
              <a:rPr lang="en-US" dirty="0" smtClean="0">
                <a:effectLst/>
              </a:rPr>
              <a:t>S.O:1.1.7.Thermal Resistance</a:t>
            </a:r>
            <a:br>
              <a:rPr lang="en-US" dirty="0" smtClean="0">
                <a:effectLst/>
              </a:rPr>
            </a:br>
            <a:r>
              <a:rPr lang="en-US" dirty="0" smtClean="0">
                <a:effectLst/>
              </a:rPr>
              <a:t>(</a:t>
            </a:r>
            <a:r>
              <a:rPr lang="en-US" dirty="0" smtClean="0">
                <a:effectLst/>
                <a:latin typeface="SutonnyMJ" pitchFamily="2" charset="0"/>
                <a:cs typeface="SutonnyMJ" pitchFamily="2" charset="0"/>
              </a:rPr>
              <a:t>_</a:t>
            </a:r>
            <a:r>
              <a:rPr lang="en-US" dirty="0" err="1" smtClean="0">
                <a:effectLst/>
                <a:latin typeface="SutonnyMJ" pitchFamily="2" charset="0"/>
                <a:cs typeface="SutonnyMJ" pitchFamily="2" charset="0"/>
              </a:rPr>
              <a:t>vg©vj</a:t>
            </a:r>
            <a:r>
              <a:rPr lang="en-US" dirty="0">
                <a:effectLst/>
                <a:latin typeface="SutonnyMJ" pitchFamily="2" charset="0"/>
                <a:cs typeface="SutonnyMJ" pitchFamily="2" charset="0"/>
              </a:rPr>
              <a:t> </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iwR</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vÝ</a:t>
            </a:r>
            <a:r>
              <a:rPr lang="en-US" dirty="0">
                <a:effectLst/>
                <a:latin typeface="SutonnyMJ" pitchFamily="2" charset="0"/>
                <a:cs typeface="SutonnyMJ" pitchFamily="2" charset="0"/>
              </a:rPr>
              <a:t>)</a:t>
            </a:r>
            <a:r>
              <a:rPr lang="en-US" dirty="0" smtClean="0">
                <a:effectLst/>
              </a:rPr>
              <a:t/>
            </a:r>
            <a:br>
              <a:rPr lang="en-US" dirty="0" smtClean="0">
                <a:effectLst/>
              </a:rPr>
            </a:br>
            <a:endParaRPr lang="en-US" dirty="0"/>
          </a:p>
        </p:txBody>
      </p:sp>
      <p:sp>
        <p:nvSpPr>
          <p:cNvPr id="3" name="Subtitle 2"/>
          <p:cNvSpPr>
            <a:spLocks noGrp="1"/>
          </p:cNvSpPr>
          <p:nvPr>
            <p:ph type="subTitle" idx="1"/>
          </p:nvPr>
        </p:nvSpPr>
        <p:spPr>
          <a:xfrm>
            <a:off x="0" y="1524000"/>
            <a:ext cx="9144000" cy="5334000"/>
          </a:xfrm>
        </p:spPr>
        <p:txBody>
          <a:bodyPr>
            <a:noAutofit/>
          </a:bodyPr>
          <a:lstStyle/>
          <a:p>
            <a:pPr algn="l"/>
            <a:r>
              <a:rPr lang="en-US" sz="3600" b="1" u="sng" dirty="0" smtClean="0">
                <a:effectLst>
                  <a:outerShdw blurRad="38100" dist="38100" dir="2700000" algn="tl">
                    <a:srgbClr val="000000">
                      <a:alpha val="43137"/>
                    </a:srgbClr>
                  </a:outerShdw>
                </a:effectLst>
                <a:latin typeface="SutonnyMJ" pitchFamily="2" charset="0"/>
                <a:cs typeface="SutonnyMJ" pitchFamily="2" charset="0"/>
              </a:rPr>
              <a:t>(R) _</a:t>
            </a:r>
            <a:r>
              <a:rPr lang="en-US" sz="3600" b="1" u="sng" dirty="0" err="1" smtClean="0">
                <a:effectLst>
                  <a:outerShdw blurRad="38100" dist="38100" dir="2700000" algn="tl">
                    <a:srgbClr val="000000">
                      <a:alpha val="43137"/>
                    </a:srgbClr>
                  </a:outerShdw>
                </a:effectLst>
                <a:latin typeface="SutonnyMJ" pitchFamily="2" charset="0"/>
                <a:cs typeface="SutonnyMJ" pitchFamily="2" charset="0"/>
              </a:rPr>
              <a:t>vg©vj</a:t>
            </a:r>
            <a:r>
              <a:rPr lang="en-US" sz="3600" b="1" u="sng" dirty="0" smtClean="0">
                <a:effectLst>
                  <a:outerShdw blurRad="38100" dist="38100" dir="2700000" algn="tl">
                    <a:srgbClr val="000000">
                      <a:alpha val="43137"/>
                    </a:srgbClr>
                  </a:outerShdw>
                </a:effectLst>
                <a:latin typeface="SutonnyMJ" pitchFamily="2" charset="0"/>
                <a:cs typeface="SutonnyMJ" pitchFamily="2" charset="0"/>
              </a:rPr>
              <a:t> </a:t>
            </a:r>
            <a:r>
              <a:rPr lang="en-US" sz="3600" b="1" u="sng" dirty="0">
                <a:effectLst>
                  <a:outerShdw blurRad="38100" dist="38100" dir="2700000" algn="tl">
                    <a:srgbClr val="000000">
                      <a:alpha val="43137"/>
                    </a:srgbClr>
                  </a:outerShdw>
                </a:effectLst>
                <a:latin typeface="SutonnyMJ" pitchFamily="2" charset="0"/>
                <a:cs typeface="SutonnyMJ" pitchFamily="2" charset="0"/>
              </a:rPr>
              <a:t>†</a:t>
            </a:r>
            <a:r>
              <a:rPr lang="en-US" sz="3600" b="1" u="sng" dirty="0" err="1">
                <a:effectLst>
                  <a:outerShdw blurRad="38100" dist="38100" dir="2700000" algn="tl">
                    <a:srgbClr val="000000">
                      <a:alpha val="43137"/>
                    </a:srgbClr>
                  </a:outerShdw>
                </a:effectLst>
                <a:latin typeface="SutonnyMJ" pitchFamily="2" charset="0"/>
                <a:cs typeface="SutonnyMJ" pitchFamily="2" charset="0"/>
              </a:rPr>
              <a:t>iwR</a:t>
            </a:r>
            <a:r>
              <a:rPr lang="en-US" sz="3600" b="1" u="sng" dirty="0">
                <a:effectLst>
                  <a:outerShdw blurRad="38100" dist="38100" dir="2700000" algn="tl">
                    <a:srgbClr val="000000">
                      <a:alpha val="43137"/>
                    </a:srgbClr>
                  </a:outerShdw>
                </a:effectLst>
                <a:latin typeface="SutonnyMJ" pitchFamily="2" charset="0"/>
                <a:cs typeface="SutonnyMJ" pitchFamily="2" charset="0"/>
              </a:rPr>
              <a:t>÷¨</a:t>
            </a:r>
            <a:r>
              <a:rPr lang="en-US" sz="3600" b="1" u="sng" dirty="0" err="1" smtClean="0">
                <a:effectLst>
                  <a:outerShdw blurRad="38100" dist="38100" dir="2700000" algn="tl">
                    <a:srgbClr val="000000">
                      <a:alpha val="43137"/>
                    </a:srgbClr>
                  </a:outerShdw>
                </a:effectLst>
                <a:latin typeface="SutonnyMJ" pitchFamily="2" charset="0"/>
                <a:cs typeface="SutonnyMJ" pitchFamily="2" charset="0"/>
              </a:rPr>
              <a:t>vÝ</a:t>
            </a:r>
            <a:r>
              <a:rPr lang="en-US" sz="3600" b="1" u="sng" dirty="0" smtClean="0">
                <a:effectLst>
                  <a:outerShdw blurRad="38100" dist="38100" dir="2700000" algn="tl">
                    <a:srgbClr val="000000">
                      <a:alpha val="43137"/>
                    </a:srgbClr>
                  </a:outerShdw>
                </a:effectLst>
                <a:latin typeface="SutonnyMJ" pitchFamily="2" charset="0"/>
                <a:cs typeface="SutonnyMJ" pitchFamily="2" charset="0"/>
              </a:rPr>
              <a:t> </a:t>
            </a:r>
            <a:r>
              <a:rPr lang="en-US" sz="3600" b="1" dirty="0" smtClean="0">
                <a:effectLst/>
                <a:latin typeface="SutonnyMJ" pitchFamily="2" charset="0"/>
                <a:cs typeface="SutonnyMJ" pitchFamily="2" charset="0"/>
              </a:rPr>
              <a:t>t </a:t>
            </a:r>
            <a:r>
              <a:rPr lang="en-US" sz="3600" b="1" dirty="0">
                <a:effectLst/>
                <a:latin typeface="SutonnyMJ" pitchFamily="2" charset="0"/>
                <a:cs typeface="SutonnyMJ" pitchFamily="2" charset="0"/>
              </a:rPr>
              <a:t>_</a:t>
            </a:r>
            <a:r>
              <a:rPr lang="en-US" sz="3600" b="1" dirty="0" err="1">
                <a:effectLst/>
                <a:latin typeface="SutonnyMJ" pitchFamily="2" charset="0"/>
                <a:cs typeface="SutonnyMJ" pitchFamily="2" charset="0"/>
              </a:rPr>
              <a:t>vg©vj</a:t>
            </a:r>
            <a:r>
              <a:rPr lang="en-US" sz="3600" b="1" dirty="0">
                <a:effectLst/>
                <a:latin typeface="SutonnyMJ" pitchFamily="2" charset="0"/>
                <a:cs typeface="SutonnyMJ" pitchFamily="2" charset="0"/>
              </a:rPr>
              <a:t> †</a:t>
            </a:r>
            <a:r>
              <a:rPr lang="en-US" sz="3600" b="1" dirty="0" err="1">
                <a:effectLst/>
                <a:latin typeface="SutonnyMJ" pitchFamily="2" charset="0"/>
                <a:cs typeface="SutonnyMJ" pitchFamily="2" charset="0"/>
              </a:rPr>
              <a:t>iwR</a:t>
            </a:r>
            <a:r>
              <a:rPr lang="en-US" sz="3600" b="1" dirty="0">
                <a:effectLst/>
                <a:latin typeface="SutonnyMJ" pitchFamily="2" charset="0"/>
                <a:cs typeface="SutonnyMJ" pitchFamily="2" charset="0"/>
              </a:rPr>
              <a:t>÷¨</a:t>
            </a:r>
            <a:r>
              <a:rPr lang="en-US" sz="3600" b="1" dirty="0" err="1" smtClean="0">
                <a:effectLst/>
                <a:latin typeface="SutonnyMJ" pitchFamily="2" charset="0"/>
                <a:cs typeface="SutonnyMJ" pitchFamily="2" charset="0"/>
              </a:rPr>
              <a:t>vÝ</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n‡jv</a:t>
            </a:r>
            <a:r>
              <a:rPr lang="en-US" sz="3600" b="1" dirty="0" smtClean="0">
                <a:effectLst/>
                <a:latin typeface="SutonnyMJ" pitchFamily="2" charset="0"/>
                <a:cs typeface="SutonnyMJ" pitchFamily="2" charset="0"/>
              </a:rPr>
              <a:t> e¯‘</a:t>
            </a:r>
            <a:r>
              <a:rPr lang="en-US" sz="3600" b="1" dirty="0" err="1" smtClean="0">
                <a:effectLst/>
                <a:latin typeface="SutonnyMJ" pitchFamily="2" charset="0"/>
                <a:cs typeface="SutonnyMJ" pitchFamily="2" charset="0"/>
              </a:rPr>
              <a:t>yi</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Ggb</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GKwU</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ag</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hv</a:t>
            </a:r>
            <a:r>
              <a:rPr lang="en-US" sz="3600" b="1" dirty="0" smtClean="0">
                <a:effectLst/>
                <a:latin typeface="SutonnyMJ" pitchFamily="2" charset="0"/>
                <a:cs typeface="SutonnyMJ" pitchFamily="2" charset="0"/>
              </a:rPr>
              <a:t> e¯‘</a:t>
            </a:r>
            <a:r>
              <a:rPr lang="en-US" sz="3600" b="1" dirty="0" err="1" smtClean="0">
                <a:effectLst/>
                <a:latin typeface="SutonnyMJ" pitchFamily="2" charset="0"/>
                <a:cs typeface="SutonnyMJ" pitchFamily="2" charset="0"/>
              </a:rPr>
              <a:t>yi</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ga</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w`‡q</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Zvc</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cÖev‡n</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evav</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cÖ`vb</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K‡i</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weÁvbx</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dzwiq¨i</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Gi</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myÎ</a:t>
            </a:r>
            <a:r>
              <a:rPr lang="en-US" sz="3600" b="1" dirty="0" smtClean="0">
                <a:effectLst/>
                <a:latin typeface="SutonnyMJ" pitchFamily="2" charset="0"/>
                <a:cs typeface="SutonnyMJ" pitchFamily="2" charset="0"/>
              </a:rPr>
              <a:t> </a:t>
            </a:r>
            <a:r>
              <a:rPr lang="en-US" sz="3600" b="1" dirty="0" err="1" smtClean="0">
                <a:effectLst/>
                <a:latin typeface="SutonnyMJ" pitchFamily="2" charset="0"/>
                <a:cs typeface="SutonnyMJ" pitchFamily="2" charset="0"/>
              </a:rPr>
              <a:t>g‡Z</a:t>
            </a:r>
            <a:endParaRPr lang="en-US" sz="3600" b="1" dirty="0" smtClean="0">
              <a:effectLst/>
              <a:latin typeface="SutonnyMJ" pitchFamily="2" charset="0"/>
              <a:cs typeface="SutonnyMJ" pitchFamily="2" charset="0"/>
            </a:endParaRPr>
          </a:p>
          <a:p>
            <a:r>
              <a:rPr lang="en-US" sz="3200" b="1" dirty="0" smtClean="0">
                <a:effectLst/>
                <a:latin typeface="Times New Roman" pitchFamily="18" charset="0"/>
                <a:cs typeface="Times New Roman" pitchFamily="18" charset="0"/>
              </a:rPr>
              <a:t> </a:t>
            </a:r>
          </a:p>
          <a:p>
            <a:pPr algn="l"/>
            <a:r>
              <a:rPr lang="en-US" sz="3200" b="1" dirty="0" smtClean="0">
                <a:effectLst/>
                <a:latin typeface="Times New Roman" pitchFamily="18" charset="0"/>
                <a:cs typeface="Times New Roman" pitchFamily="18" charset="0"/>
              </a:rPr>
              <a:t>Q = (K.A.TD)/x</a:t>
            </a:r>
          </a:p>
          <a:p>
            <a:pPr algn="l"/>
            <a:r>
              <a:rPr lang="en-US" sz="3200" b="1" dirty="0" smtClean="0">
                <a:effectLst/>
                <a:latin typeface="Times New Roman" pitchFamily="18" charset="0"/>
                <a:cs typeface="Times New Roman" pitchFamily="18" charset="0"/>
              </a:rPr>
              <a:t>x/KA= </a:t>
            </a:r>
            <a:r>
              <a:rPr lang="en-US" sz="3200" b="1" dirty="0" smtClean="0">
                <a:effectLst/>
                <a:latin typeface="SutonnyMJ" pitchFamily="2" charset="0"/>
                <a:cs typeface="SutonnyMJ" pitchFamily="2" charset="0"/>
              </a:rPr>
              <a:t>_</a:t>
            </a:r>
            <a:r>
              <a:rPr lang="en-US" sz="3200" b="1" dirty="0" err="1" smtClean="0">
                <a:effectLst/>
                <a:latin typeface="SutonnyMJ" pitchFamily="2" charset="0"/>
                <a:cs typeface="SutonnyMJ" pitchFamily="2" charset="0"/>
              </a:rPr>
              <a:t>vg©vj</a:t>
            </a:r>
            <a:r>
              <a:rPr lang="en-US" sz="3200" b="1" dirty="0">
                <a:effectLst/>
                <a:latin typeface="SutonnyMJ" pitchFamily="2" charset="0"/>
                <a:cs typeface="SutonnyMJ" pitchFamily="2" charset="0"/>
              </a:rPr>
              <a:t> </a:t>
            </a:r>
            <a:r>
              <a:rPr lang="en-US" sz="3200" b="1" dirty="0" smtClean="0">
                <a:effectLst/>
                <a:latin typeface="SutonnyMJ" pitchFamily="2" charset="0"/>
                <a:cs typeface="SutonnyMJ" pitchFamily="2" charset="0"/>
              </a:rPr>
              <a:t>†</a:t>
            </a:r>
            <a:r>
              <a:rPr lang="en-US" sz="3200" b="1" dirty="0" err="1" smtClean="0">
                <a:effectLst/>
                <a:latin typeface="SutonnyMJ" pitchFamily="2" charset="0"/>
                <a:cs typeface="SutonnyMJ" pitchFamily="2" charset="0"/>
              </a:rPr>
              <a:t>iwR</a:t>
            </a:r>
            <a:r>
              <a:rPr lang="en-US" sz="3200" b="1" dirty="0" smtClean="0">
                <a:effectLst/>
                <a:latin typeface="SutonnyMJ" pitchFamily="2" charset="0"/>
                <a:cs typeface="SutonnyMJ" pitchFamily="2" charset="0"/>
              </a:rPr>
              <a:t>÷¨</a:t>
            </a:r>
            <a:r>
              <a:rPr lang="en-US" sz="3200" b="1" dirty="0" err="1" smtClean="0">
                <a:effectLst/>
                <a:latin typeface="SutonnyMJ" pitchFamily="2" charset="0"/>
                <a:cs typeface="SutonnyMJ" pitchFamily="2" charset="0"/>
              </a:rPr>
              <a:t>vÝ</a:t>
            </a:r>
            <a:r>
              <a:rPr lang="en-US" sz="3200" b="1" dirty="0" smtClean="0">
                <a:effectLst/>
                <a:latin typeface="Times New Roman" pitchFamily="18" charset="0"/>
                <a:cs typeface="Times New Roman" pitchFamily="18" charset="0"/>
              </a:rPr>
              <a:t> </a:t>
            </a:r>
          </a:p>
          <a:p>
            <a:pPr algn="l"/>
            <a:r>
              <a:rPr lang="en-US" sz="3200" b="1" dirty="0" smtClean="0">
                <a:latin typeface="Times New Roman" pitchFamily="18" charset="0"/>
                <a:cs typeface="Times New Roman" pitchFamily="18" charset="0"/>
              </a:rPr>
              <a:t> K= </a:t>
            </a:r>
            <a:r>
              <a:rPr lang="en-US" sz="3200" b="1" dirty="0" err="1" smtClean="0">
                <a:latin typeface="SutonnyMJ" pitchFamily="2" charset="0"/>
                <a:cs typeface="SutonnyMJ" pitchFamily="2" charset="0"/>
              </a:rPr>
              <a:t>e¯‘i</a:t>
            </a:r>
            <a:r>
              <a:rPr lang="en-US" sz="3200" b="1" dirty="0" smtClean="0">
                <a:latin typeface="SutonnyMJ" pitchFamily="2" charset="0"/>
                <a:cs typeface="SutonnyMJ" pitchFamily="2" charset="0"/>
              </a:rPr>
              <a:t> _</a:t>
            </a:r>
            <a:r>
              <a:rPr lang="en-US" sz="3200" b="1" dirty="0" err="1" smtClean="0">
                <a:latin typeface="SutonnyMJ" pitchFamily="2" charset="0"/>
                <a:cs typeface="SutonnyMJ" pitchFamily="2" charset="0"/>
              </a:rPr>
              <a:t>vg©vj</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KÛvKwUwfwU</a:t>
            </a:r>
            <a:r>
              <a:rPr lang="en-US" sz="3200" b="1" dirty="0" smtClean="0">
                <a:latin typeface="SutonnyMJ" pitchFamily="2" charset="0"/>
                <a:cs typeface="SutonnyMJ" pitchFamily="2" charset="0"/>
              </a:rPr>
              <a:t> </a:t>
            </a:r>
            <a:endParaRPr lang="en-US" sz="3200" b="1" dirty="0" smtClean="0">
              <a:latin typeface="Times New Roman" pitchFamily="18" charset="0"/>
              <a:cs typeface="Times New Roman" pitchFamily="18" charset="0"/>
            </a:endParaRPr>
          </a:p>
          <a:p>
            <a:pPr algn="l"/>
            <a:r>
              <a:rPr lang="en-US" sz="2000" b="1" dirty="0" smtClean="0">
                <a:latin typeface="Times New Roman" pitchFamily="18" charset="0"/>
                <a:cs typeface="Times New Roman" pitchFamily="18" charset="0"/>
              </a:rPr>
              <a:t>X</a:t>
            </a:r>
            <a:r>
              <a:rPr lang="en-US" sz="3200" b="1" dirty="0" smtClean="0">
                <a:latin typeface="Times New Roman" pitchFamily="18" charset="0"/>
                <a:cs typeface="Times New Roman" pitchFamily="18" charset="0"/>
              </a:rPr>
              <a:t> = </a:t>
            </a:r>
            <a:r>
              <a:rPr lang="en-US" sz="3200" b="1" dirty="0" smtClean="0">
                <a:latin typeface="SutonnyMJ" pitchFamily="2" charset="0"/>
                <a:cs typeface="SutonnyMJ" pitchFamily="2" charset="0"/>
              </a:rPr>
              <a:t>¯</a:t>
            </a:r>
            <a:r>
              <a:rPr lang="en-US" sz="3200" b="1" dirty="0" err="1" smtClean="0">
                <a:latin typeface="SutonnyMJ" pitchFamily="2" charset="0"/>
                <a:cs typeface="SutonnyMJ" pitchFamily="2" charset="0"/>
              </a:rPr>
              <a:t>øv‡ei</a:t>
            </a:r>
            <a:r>
              <a:rPr lang="en-US" sz="3200" b="1" dirty="0" smtClean="0">
                <a:latin typeface="SutonnyMJ" pitchFamily="2" charset="0"/>
                <a:cs typeface="SutonnyMJ" pitchFamily="2" charset="0"/>
              </a:rPr>
              <a:t> </a:t>
            </a:r>
            <a:r>
              <a:rPr lang="en-US" sz="3200" b="1" dirty="0" err="1" smtClean="0">
                <a:latin typeface="SutonnyMJ" pitchFamily="2" charset="0"/>
                <a:cs typeface="SutonnyMJ" pitchFamily="2" charset="0"/>
              </a:rPr>
              <a:t>cyiZ</a:t>
            </a:r>
            <a:r>
              <a:rPr lang="en-US" sz="3200" b="1" dirty="0" smtClean="0">
                <a:latin typeface="SutonnyMJ" pitchFamily="2" charset="0"/>
                <a:cs typeface="SutonnyMJ" pitchFamily="2" charset="0"/>
              </a:rPr>
              <a:t>¡ (</a:t>
            </a:r>
            <a:r>
              <a:rPr lang="en-US" sz="3200" b="1" dirty="0" smtClean="0">
                <a:latin typeface="Times New Roman" pitchFamily="18" charset="0"/>
                <a:cs typeface="Times New Roman" pitchFamily="18" charset="0"/>
              </a:rPr>
              <a:t>slab thickness) </a:t>
            </a:r>
          </a:p>
          <a:p>
            <a:pPr algn="l"/>
            <a:endParaRPr lang="en-US" sz="3200" b="1" dirty="0">
              <a:latin typeface="Times New Roman" pitchFamily="18" charset="0"/>
              <a:cs typeface="Times New Roman" pitchFamily="18" charset="0"/>
            </a:endParaRPr>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404297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
                                            <p:txEl>
                                              <p:pRg st="0" end="0"/>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3">
                                            <p:txEl>
                                              <p:pRg st="1" end="1"/>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3">
                                            <p:txEl>
                                              <p:pRg st="2" end="2"/>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0" nodeType="clickEffect">
                                  <p:stCondLst>
                                    <p:cond delay="0"/>
                                  </p:stCondLst>
                                  <p:childTnLst>
                                    <p:animRot by="21600000">
                                      <p:cBhvr>
                                        <p:cTn id="23" dur="2000" fill="hold"/>
                                        <p:tgtEl>
                                          <p:spTgt spid="3">
                                            <p:txEl>
                                              <p:pRg st="3" end="3"/>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grpId="0" nodeType="clickEffect">
                                  <p:stCondLst>
                                    <p:cond delay="0"/>
                                  </p:stCondLst>
                                  <p:childTnLst>
                                    <p:animRot by="21600000">
                                      <p:cBhvr>
                                        <p:cTn id="27" dur="2000" fill="hold"/>
                                        <p:tgtEl>
                                          <p:spTgt spid="3">
                                            <p:txEl>
                                              <p:pRg st="4" end="4"/>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0" nodeType="clickEffect">
                                  <p:stCondLst>
                                    <p:cond delay="0"/>
                                  </p:stCondLst>
                                  <p:childTnLst>
                                    <p:animRot by="21600000">
                                      <p:cBhvr>
                                        <p:cTn id="31"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352799"/>
          </a:xfrm>
        </p:spPr>
        <p:txBody>
          <a:bodyPr/>
          <a:lstStyle/>
          <a:p>
            <a:r>
              <a:rPr lang="en-US" b="1" dirty="0">
                <a:effectLst/>
              </a:rPr>
              <a:t> </a:t>
            </a:r>
            <a:r>
              <a:rPr lang="en-US" b="1" dirty="0" smtClean="0">
                <a:effectLst/>
              </a:rPr>
              <a:t/>
            </a:r>
            <a:br>
              <a:rPr lang="en-US" b="1" dirty="0" smtClean="0">
                <a:effectLst/>
              </a:rPr>
            </a:br>
            <a:r>
              <a:rPr lang="en-US" b="1" dirty="0" smtClean="0">
                <a:effectLst/>
              </a:rPr>
              <a:t>S.O:1.2 </a:t>
            </a:r>
            <a:r>
              <a:rPr lang="en-US" b="1" dirty="0">
                <a:effectLst/>
              </a:rPr>
              <a:t>State the meaning of cooling and heating load</a:t>
            </a:r>
            <a:r>
              <a:rPr lang="en-US" b="1" dirty="0" smtClean="0">
                <a:effectLst/>
              </a:rPr>
              <a:t>.</a:t>
            </a:r>
            <a:br>
              <a:rPr lang="en-US" b="1" dirty="0" smtClean="0">
                <a:effectLst/>
              </a:rPr>
            </a:br>
            <a:r>
              <a:rPr lang="en-US" dirty="0" err="1">
                <a:effectLst/>
                <a:latin typeface="SutonnyMJ" pitchFamily="2" charset="0"/>
                <a:cs typeface="SutonnyMJ" pitchFamily="2" charset="0"/>
              </a:rPr>
              <a:t>Kzwjs</a:t>
            </a:r>
            <a:r>
              <a:rPr lang="en-US" dirty="0">
                <a:effectLst/>
                <a:latin typeface="SutonnyMJ" pitchFamily="2" charset="0"/>
                <a:cs typeface="SutonnyMJ" pitchFamily="2" charset="0"/>
              </a:rPr>
              <a:t> GÛ </a:t>
            </a:r>
            <a:r>
              <a:rPr lang="en-US" dirty="0" err="1">
                <a:effectLst/>
                <a:latin typeface="SutonnyMJ" pitchFamily="2" charset="0"/>
                <a:cs typeface="SutonnyMJ" pitchFamily="2" charset="0"/>
              </a:rPr>
              <a:t>wnwUs</a:t>
            </a:r>
            <a:r>
              <a:rPr lang="en-US" dirty="0">
                <a:effectLst/>
                <a:latin typeface="SutonnyMJ" pitchFamily="2" charset="0"/>
                <a:cs typeface="SutonnyMJ" pitchFamily="2" charset="0"/>
              </a:rPr>
              <a:t> †</a:t>
            </a:r>
            <a:r>
              <a:rPr lang="en-US" dirty="0" err="1">
                <a:effectLst/>
                <a:latin typeface="SutonnyMJ" pitchFamily="2" charset="0"/>
                <a:cs typeface="SutonnyMJ" pitchFamily="2" charset="0"/>
              </a:rPr>
              <a:t>jvW</a:t>
            </a:r>
            <a:r>
              <a:rPr lang="en-US" dirty="0">
                <a:effectLst/>
                <a:latin typeface="SutonnyMJ" pitchFamily="2" charset="0"/>
                <a:cs typeface="SutonnyMJ" pitchFamily="2" charset="0"/>
              </a:rPr>
              <a:t> </a:t>
            </a:r>
            <a:r>
              <a:rPr lang="en-US" dirty="0" err="1" smtClean="0">
                <a:effectLst/>
                <a:latin typeface="SutonnyMJ" pitchFamily="2" charset="0"/>
                <a:cs typeface="SutonnyMJ" pitchFamily="2" charset="0"/>
              </a:rPr>
              <a:t>Gi</a:t>
            </a:r>
            <a:r>
              <a:rPr lang="en-US" dirty="0" smtClean="0">
                <a:effectLst/>
                <a:latin typeface="SutonnyMJ" pitchFamily="2" charset="0"/>
                <a:cs typeface="SutonnyMJ" pitchFamily="2" charset="0"/>
              </a:rPr>
              <a:t> A_©</a:t>
            </a:r>
            <a:r>
              <a:rPr lang="en-US" dirty="0" err="1" smtClean="0">
                <a:effectLst/>
                <a:latin typeface="SutonnyMJ" pitchFamily="2" charset="0"/>
                <a:cs typeface="SutonnyMJ" pitchFamily="2" charset="0"/>
              </a:rPr>
              <a:t>mg~n</a:t>
            </a:r>
            <a:r>
              <a:rPr lang="en-US" dirty="0" smtClean="0">
                <a:effectLst/>
                <a:latin typeface="SutonnyMJ" pitchFamily="2" charset="0"/>
                <a:cs typeface="SutonnyMJ" pitchFamily="2" charset="0"/>
              </a:rPr>
              <a:t> t</a:t>
            </a:r>
            <a:r>
              <a:rPr lang="en-US" dirty="0">
                <a:effectLst/>
              </a:rPr>
              <a:t/>
            </a:r>
            <a:br>
              <a:rPr lang="en-US" dirty="0">
                <a:effectLst/>
              </a:rPr>
            </a:br>
            <a:endParaRPr lang="en-US" dirty="0"/>
          </a:p>
        </p:txBody>
      </p:sp>
      <p:sp>
        <p:nvSpPr>
          <p:cNvPr id="3" name="Subtitle 2"/>
          <p:cNvSpPr>
            <a:spLocks noGrp="1"/>
          </p:cNvSpPr>
          <p:nvPr>
            <p:ph type="subTitle" idx="1"/>
          </p:nvPr>
        </p:nvSpPr>
        <p:spPr>
          <a:xfrm>
            <a:off x="0" y="3429000"/>
            <a:ext cx="9144000" cy="3429000"/>
          </a:xfrm>
        </p:spPr>
        <p:txBody>
          <a:bodyPr>
            <a:noAutofit/>
          </a:bodyPr>
          <a:lstStyle/>
          <a:p>
            <a:pPr algn="l"/>
            <a:r>
              <a:rPr lang="en-US" sz="3200" b="1" u="sng" dirty="0" err="1" smtClean="0">
                <a:effectLst>
                  <a:outerShdw blurRad="38100" dist="38100" dir="2700000" algn="tl">
                    <a:srgbClr val="000000">
                      <a:alpha val="43137"/>
                    </a:srgbClr>
                  </a:outerShdw>
                </a:effectLst>
                <a:latin typeface="SutonnyMJ" pitchFamily="2" charset="0"/>
                <a:cs typeface="SutonnyMJ" pitchFamily="2" charset="0"/>
              </a:rPr>
              <a:t>Kzwjs</a:t>
            </a:r>
            <a:r>
              <a:rPr lang="en-US" sz="3200" b="1" u="sng" dirty="0" smtClean="0">
                <a:effectLst>
                  <a:outerShdw blurRad="38100" dist="38100" dir="2700000" algn="tl">
                    <a:srgbClr val="000000">
                      <a:alpha val="43137"/>
                    </a:srgbClr>
                  </a:outerShdw>
                </a:effectLst>
                <a:latin typeface="SutonnyMJ" pitchFamily="2" charset="0"/>
                <a:cs typeface="SutonnyMJ" pitchFamily="2" charset="0"/>
              </a:rPr>
              <a:t> </a:t>
            </a:r>
            <a:r>
              <a:rPr lang="en-US" sz="3200" b="1" u="sng" dirty="0">
                <a:effectLst>
                  <a:outerShdw blurRad="38100" dist="38100" dir="2700000" algn="tl">
                    <a:srgbClr val="000000">
                      <a:alpha val="43137"/>
                    </a:srgbClr>
                  </a:outerShdw>
                </a:effectLst>
                <a:latin typeface="SutonnyMJ" pitchFamily="2" charset="0"/>
                <a:cs typeface="SutonnyMJ" pitchFamily="2" charset="0"/>
              </a:rPr>
              <a:t>†</a:t>
            </a:r>
            <a:r>
              <a:rPr lang="en-US" sz="3200" b="1" u="sng" dirty="0" err="1">
                <a:effectLst>
                  <a:outerShdw blurRad="38100" dist="38100" dir="2700000" algn="tl">
                    <a:srgbClr val="000000">
                      <a:alpha val="43137"/>
                    </a:srgbClr>
                  </a:outerShdw>
                </a:effectLst>
                <a:latin typeface="SutonnyMJ" pitchFamily="2" charset="0"/>
                <a:cs typeface="SutonnyMJ" pitchFamily="2" charset="0"/>
              </a:rPr>
              <a:t>jvW</a:t>
            </a:r>
            <a:r>
              <a:rPr lang="en-US" sz="3200" b="1" u="sng" dirty="0">
                <a:effectLst>
                  <a:outerShdw blurRad="38100" dist="38100" dir="2700000" algn="tl">
                    <a:srgbClr val="000000">
                      <a:alpha val="43137"/>
                    </a:srgbClr>
                  </a:outerShdw>
                </a:effectLst>
                <a:latin typeface="SutonnyMJ" pitchFamily="2" charset="0"/>
                <a:cs typeface="SutonnyMJ" pitchFamily="2" charset="0"/>
              </a:rPr>
              <a:t> </a:t>
            </a:r>
            <a:r>
              <a:rPr lang="en-US" sz="3200" b="1" u="sng" dirty="0" err="1">
                <a:effectLst>
                  <a:outerShdw blurRad="38100" dist="38100" dir="2700000" algn="tl">
                    <a:srgbClr val="000000">
                      <a:alpha val="43137"/>
                    </a:srgbClr>
                  </a:outerShdw>
                </a:effectLst>
                <a:latin typeface="SutonnyMJ" pitchFamily="2" charset="0"/>
                <a:cs typeface="SutonnyMJ" pitchFamily="2" charset="0"/>
              </a:rPr>
              <a:t>Gi</a:t>
            </a:r>
            <a:r>
              <a:rPr lang="en-US" sz="3200" b="1" u="sng" dirty="0">
                <a:effectLst>
                  <a:outerShdw blurRad="38100" dist="38100" dir="2700000" algn="tl">
                    <a:srgbClr val="000000">
                      <a:alpha val="43137"/>
                    </a:srgbClr>
                  </a:outerShdw>
                </a:effectLst>
                <a:latin typeface="SutonnyMJ" pitchFamily="2" charset="0"/>
                <a:cs typeface="SutonnyMJ" pitchFamily="2" charset="0"/>
              </a:rPr>
              <a:t> A_©</a:t>
            </a:r>
            <a:r>
              <a:rPr lang="en-US" sz="3200" b="1" u="sng" dirty="0" err="1">
                <a:effectLst>
                  <a:outerShdw blurRad="38100" dist="38100" dir="2700000" algn="tl">
                    <a:srgbClr val="000000">
                      <a:alpha val="43137"/>
                    </a:srgbClr>
                  </a:outerShdw>
                </a:effectLst>
                <a:latin typeface="SutonnyMJ" pitchFamily="2" charset="0"/>
                <a:cs typeface="SutonnyMJ" pitchFamily="2" charset="0"/>
              </a:rPr>
              <a:t>mg~n</a:t>
            </a:r>
            <a:r>
              <a:rPr lang="en-US" sz="3200" b="1" u="sng" dirty="0">
                <a:effectLst>
                  <a:outerShdw blurRad="38100" dist="38100" dir="2700000" algn="tl">
                    <a:srgbClr val="000000">
                      <a:alpha val="43137"/>
                    </a:srgbClr>
                  </a:outerShdw>
                </a:effectLst>
                <a:latin typeface="SutonnyMJ" pitchFamily="2" charset="0"/>
                <a:cs typeface="SutonnyMJ" pitchFamily="2" charset="0"/>
              </a:rPr>
              <a:t> </a:t>
            </a:r>
            <a:r>
              <a:rPr lang="en-US" sz="3200" dirty="0" smtClean="0">
                <a:effectLst/>
                <a:latin typeface="SutonnyMJ" pitchFamily="2" charset="0"/>
                <a:cs typeface="SutonnyMJ" pitchFamily="2" charset="0"/>
              </a:rPr>
              <a:t>t </a:t>
            </a:r>
            <a:r>
              <a:rPr lang="en-US" sz="3200" dirty="0" err="1" smtClean="0">
                <a:effectLst/>
                <a:latin typeface="SutonnyMJ" pitchFamily="2" charset="0"/>
                <a:cs typeface="SutonnyMJ" pitchFamily="2" charset="0"/>
              </a:rPr>
              <a:t>wngvqb</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hš</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w`‡q</a:t>
            </a:r>
            <a:r>
              <a:rPr lang="en-US" sz="3200" dirty="0">
                <a:effectLst/>
                <a:latin typeface="SutonnyMJ" pitchFamily="2" charset="0"/>
                <a:cs typeface="SutonnyMJ" pitchFamily="2" charset="0"/>
              </a:rPr>
              <a:t> </a:t>
            </a:r>
            <a:r>
              <a:rPr lang="en-US" sz="3200" dirty="0" smtClean="0">
                <a:effectLst/>
                <a:latin typeface="SutonnyMJ" pitchFamily="2" charset="0"/>
                <a:cs typeface="SutonnyMJ" pitchFamily="2" charset="0"/>
              </a:rPr>
              <a:t>†</a:t>
            </a:r>
            <a:r>
              <a:rPr lang="en-US" sz="3200" dirty="0" err="1" smtClean="0">
                <a:effectLst/>
                <a:latin typeface="SutonnyMJ" pitchFamily="2" charset="0"/>
                <a:cs typeface="SutonnyMJ" pitchFamily="2" charset="0"/>
              </a:rPr>
              <a:t>Kvb</a:t>
            </a:r>
            <a:r>
              <a:rPr lang="en-US" sz="3200" dirty="0" smtClean="0">
                <a:effectLst/>
                <a:latin typeface="SutonnyMJ" pitchFamily="2" charset="0"/>
                <a:cs typeface="SutonnyMJ" pitchFamily="2" charset="0"/>
              </a:rPr>
              <a:t> Ave× ¯’</a:t>
            </a:r>
            <a:r>
              <a:rPr lang="en-US" sz="3200" dirty="0" err="1" smtClean="0">
                <a:effectLst/>
                <a:latin typeface="SutonnyMJ" pitchFamily="2" charset="0"/>
                <a:cs typeface="SutonnyMJ" pitchFamily="2" charset="0"/>
              </a:rPr>
              <a:t>vb</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kxZj</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K‡i</a:t>
            </a:r>
            <a:r>
              <a:rPr lang="en-US" sz="3200"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AvKvw•ÿZ</a:t>
            </a:r>
            <a:r>
              <a:rPr lang="en-US" sz="3200" b="1" dirty="0" smtClean="0">
                <a:effectLst/>
                <a:latin typeface="SutonnyMJ" pitchFamily="2" charset="0"/>
                <a:cs typeface="SutonnyMJ" pitchFamily="2" charset="0"/>
              </a:rPr>
              <a:t>(</a:t>
            </a:r>
            <a:r>
              <a:rPr lang="en-US" sz="3200" b="1" dirty="0" err="1" smtClean="0">
                <a:effectLst/>
                <a:latin typeface="SutonnyMJ" pitchFamily="2" charset="0"/>
                <a:cs typeface="SutonnyMJ" pitchFamily="2" charset="0"/>
              </a:rPr>
              <a:t>CwáZ</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ZvcgvÎv</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eRvq</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ivLvi</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Rb</a:t>
            </a:r>
            <a:r>
              <a:rPr lang="en-US" sz="3200" dirty="0" smtClean="0">
                <a:effectLst/>
                <a:latin typeface="SutonnyMJ" pitchFamily="2" charset="0"/>
                <a:cs typeface="SutonnyMJ" pitchFamily="2" charset="0"/>
              </a:rPr>
              <a:t>¨ †h </a:t>
            </a:r>
            <a:r>
              <a:rPr lang="en-US" sz="3200" dirty="0" err="1" smtClean="0">
                <a:effectLst/>
                <a:latin typeface="SutonnyMJ" pitchFamily="2" charset="0"/>
                <a:cs typeface="SutonnyMJ" pitchFamily="2" charset="0"/>
              </a:rPr>
              <a:t>cwigvb</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Zvc</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AcmviY</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Ki‡Z</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nq,ZvnvB</a:t>
            </a:r>
            <a:r>
              <a:rPr lang="en-US" sz="3200" dirty="0" smtClean="0">
                <a:effectLst/>
                <a:latin typeface="SutonnyMJ" pitchFamily="2" charset="0"/>
                <a:cs typeface="SutonnyMJ" pitchFamily="2" charset="0"/>
              </a:rPr>
              <a:t> </a:t>
            </a:r>
            <a:r>
              <a:rPr lang="en-US" sz="3200" dirty="0" err="1" smtClean="0">
                <a:effectLst/>
                <a:latin typeface="SutonnyMJ" pitchFamily="2" charset="0"/>
                <a:cs typeface="SutonnyMJ" pitchFamily="2" charset="0"/>
              </a:rPr>
              <a:t>Kzwjs</a:t>
            </a:r>
            <a:r>
              <a:rPr lang="en-US" sz="3200" dirty="0">
                <a:effectLst/>
                <a:latin typeface="SutonnyMJ" pitchFamily="2" charset="0"/>
                <a:cs typeface="SutonnyMJ" pitchFamily="2" charset="0"/>
              </a:rPr>
              <a:t> </a:t>
            </a:r>
            <a:r>
              <a:rPr lang="en-US" sz="3200" dirty="0" smtClean="0">
                <a:effectLst/>
                <a:latin typeface="SutonnyMJ" pitchFamily="2" charset="0"/>
                <a:cs typeface="SutonnyMJ" pitchFamily="2" charset="0"/>
              </a:rPr>
              <a:t>†</a:t>
            </a:r>
            <a:r>
              <a:rPr lang="en-US" sz="3200" dirty="0" err="1" smtClean="0">
                <a:effectLst/>
                <a:latin typeface="SutonnyMJ" pitchFamily="2" charset="0"/>
                <a:cs typeface="SutonnyMJ" pitchFamily="2" charset="0"/>
              </a:rPr>
              <a:t>jvW</a:t>
            </a:r>
            <a:r>
              <a:rPr lang="en-US" sz="3200" dirty="0" smtClean="0">
                <a:effectLst/>
                <a:latin typeface="SutonnyMJ" pitchFamily="2" charset="0"/>
                <a:cs typeface="SutonnyMJ" pitchFamily="2" charset="0"/>
              </a:rPr>
              <a:t>|</a:t>
            </a:r>
          </a:p>
          <a:p>
            <a:pPr algn="l"/>
            <a:r>
              <a:rPr lang="en-US" sz="3200" b="1" u="sng" dirty="0" err="1">
                <a:solidFill>
                  <a:srgbClr val="002060"/>
                </a:solidFill>
                <a:effectLst>
                  <a:outerShdw blurRad="38100" dist="38100" dir="2700000" algn="tl">
                    <a:srgbClr val="000000">
                      <a:alpha val="43137"/>
                    </a:srgbClr>
                  </a:outerShdw>
                </a:effectLst>
                <a:latin typeface="SutonnyMJ" pitchFamily="2" charset="0"/>
                <a:cs typeface="SutonnyMJ" pitchFamily="2" charset="0"/>
              </a:rPr>
              <a:t>wnwUs</a:t>
            </a:r>
            <a:r>
              <a:rPr lang="en-US" sz="3200" b="1" u="sng" dirty="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a:solidFill>
                  <a:srgbClr val="002060"/>
                </a:solidFill>
                <a:effectLst>
                  <a:outerShdw blurRad="38100" dist="38100" dir="2700000" algn="tl">
                    <a:srgbClr val="000000">
                      <a:alpha val="43137"/>
                    </a:srgbClr>
                  </a:outerShdw>
                </a:effectLst>
                <a:latin typeface="SutonnyMJ" pitchFamily="2" charset="0"/>
                <a:cs typeface="SutonnyMJ" pitchFamily="2" charset="0"/>
              </a:rPr>
              <a:t>jvW</a:t>
            </a:r>
            <a:r>
              <a:rPr lang="en-US" sz="3200" b="1" u="sng" dirty="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a:solidFill>
                  <a:srgbClr val="002060"/>
                </a:solidFill>
                <a:effectLst>
                  <a:outerShdw blurRad="38100" dist="38100" dir="2700000" algn="tl">
                    <a:srgbClr val="000000">
                      <a:alpha val="43137"/>
                    </a:srgbClr>
                  </a:outerShdw>
                </a:effectLst>
                <a:latin typeface="SutonnyMJ" pitchFamily="2" charset="0"/>
                <a:cs typeface="SutonnyMJ" pitchFamily="2" charset="0"/>
              </a:rPr>
              <a:t>Gi</a:t>
            </a:r>
            <a:r>
              <a:rPr lang="en-US" sz="3200" b="1" u="sng" dirty="0">
                <a:solidFill>
                  <a:srgbClr val="002060"/>
                </a:solidFill>
                <a:effectLst>
                  <a:outerShdw blurRad="38100" dist="38100" dir="2700000" algn="tl">
                    <a:srgbClr val="000000">
                      <a:alpha val="43137"/>
                    </a:srgbClr>
                  </a:outerShdw>
                </a:effectLst>
                <a:latin typeface="SutonnyMJ" pitchFamily="2" charset="0"/>
                <a:cs typeface="SutonnyMJ" pitchFamily="2" charset="0"/>
              </a:rPr>
              <a:t> A_©</a:t>
            </a:r>
            <a:r>
              <a:rPr lang="en-US" sz="3200" b="1" u="sng" dirty="0" err="1">
                <a:solidFill>
                  <a:srgbClr val="002060"/>
                </a:solidFill>
                <a:effectLst>
                  <a:outerShdw blurRad="38100" dist="38100" dir="2700000" algn="tl">
                    <a:srgbClr val="000000">
                      <a:alpha val="43137"/>
                    </a:srgbClr>
                  </a:outerShdw>
                </a:effectLst>
                <a:latin typeface="SutonnyMJ" pitchFamily="2" charset="0"/>
                <a:cs typeface="SutonnyMJ" pitchFamily="2" charset="0"/>
              </a:rPr>
              <a:t>mg~n</a:t>
            </a:r>
            <a:r>
              <a:rPr lang="en-US" sz="3200" b="1" u="sng" dirty="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Kvb</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Ave×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kxZj</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v‡bi</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ZvcgvÎv</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e~w</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K‡i</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Kvsw•ÿZ</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ZvcgvÎv</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eRvq</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ivLvi</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Rb</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†h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cwigvb</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Zvc</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mieivn</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Ki‡Z</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nq,ZvnvB</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wnwUs</a:t>
            </a:r>
            <a:r>
              <a:rPr lang="en-US" sz="3200" b="1" u="sng" dirty="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a:t>
            </a:r>
            <a:r>
              <a:rPr lang="en-US" sz="3200" b="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jvW</a:t>
            </a:r>
            <a:r>
              <a:rPr lang="en-US" sz="3200"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a:t>
            </a:r>
          </a:p>
          <a:p>
            <a:pPr algn="l"/>
            <a:endParaRPr lang="en-US" sz="3200" b="1" u="sng" dirty="0">
              <a:solidFill>
                <a:srgbClr val="002060"/>
              </a:solidFill>
              <a:effectLst>
                <a:outerShdw blurRad="38100" dist="38100" dir="2700000" algn="tl">
                  <a:srgbClr val="000000">
                    <a:alpha val="43137"/>
                  </a:srgbClr>
                </a:outerShdw>
              </a:effectLst>
            </a:endParaRPr>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
        <p:nvSpPr>
          <p:cNvPr id="5" name="Footer Placeholder 5"/>
          <p:cNvSpPr txBox="1">
            <a:spLocks/>
          </p:cNvSpPr>
          <p:nvPr/>
        </p:nvSpPr>
        <p:spPr>
          <a:xfrm>
            <a:off x="2498" y="6324600"/>
            <a:ext cx="9144000" cy="457200"/>
          </a:xfrm>
          <a:prstGeom prst="rect">
            <a:avLst/>
          </a:prstGeom>
          <a:solidFill>
            <a:schemeClr val="accent1"/>
          </a:solidFill>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smtClean="0">
                <a:solidFill>
                  <a:srgbClr val="FFFF00"/>
                </a:solidFill>
                <a:latin typeface="Academy Engraved LET" pitchFamily="2" charset="0"/>
              </a:rPr>
              <a:t>Presented  By : A.M.Atiqullah,INSTRUCTOR(Tech)RAC </a:t>
            </a:r>
            <a:r>
              <a:rPr lang="en-US" sz="1400" b="1" smtClean="0">
                <a:solidFill>
                  <a:srgbClr val="FFFF00"/>
                </a:solidFill>
                <a:latin typeface="Times New Roman" pitchFamily="18" charset="0"/>
                <a:cs typeface="Times New Roman" pitchFamily="18" charset="0"/>
              </a:rPr>
              <a:t>DHAKA POLYTECHNIC INSTITUTE, M: 01711-056403</a:t>
            </a:r>
            <a:endParaRPr lang="en-US" sz="1100" b="1" dirty="0">
              <a:solidFill>
                <a:srgbClr val="FFFF00"/>
              </a:solidFill>
            </a:endParaRPr>
          </a:p>
        </p:txBody>
      </p:sp>
    </p:spTree>
    <p:extLst>
      <p:ext uri="{BB962C8B-B14F-4D97-AF65-F5344CB8AC3E}">
        <p14:creationId xmlns:p14="http://schemas.microsoft.com/office/powerpoint/2010/main" val="157995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2000"/>
                                        <p:tgtEl>
                                          <p:spTgt spid="3">
                                            <p:txEl>
                                              <p:pRg st="1" end="1"/>
                                            </p:txEl>
                                          </p:spTgt>
                                        </p:tgtEl>
                                      </p:cBhvr>
                                    </p:animEffect>
                                    <p:anim calcmode="lin" valueType="num">
                                      <p:cBhvr>
                                        <p:cTn id="3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1"/>
            <a:ext cx="9144000" cy="2666999"/>
          </a:xfrm>
        </p:spPr>
        <p:txBody>
          <a:bodyPr/>
          <a:lstStyle/>
          <a:p>
            <a:r>
              <a:rPr lang="en-US" b="1" dirty="0" smtClean="0">
                <a:effectLst/>
              </a:rPr>
              <a:t>S.O:1.3 </a:t>
            </a:r>
            <a:r>
              <a:rPr lang="en-US" b="1" dirty="0">
                <a:effectLst/>
              </a:rPr>
              <a:t>Describe constant and variable loads</a:t>
            </a:r>
            <a:r>
              <a:rPr lang="en-US" b="1" dirty="0" smtClean="0">
                <a:effectLst/>
              </a:rPr>
              <a:t>.</a:t>
            </a:r>
            <a:br>
              <a:rPr lang="en-US" b="1" dirty="0" smtClean="0">
                <a:effectLst/>
              </a:rPr>
            </a:br>
            <a:r>
              <a:rPr lang="en-US" b="1" dirty="0" err="1">
                <a:effectLst/>
                <a:latin typeface="SutonnyMJ" pitchFamily="2" charset="0"/>
                <a:cs typeface="SutonnyMJ" pitchFamily="2" charset="0"/>
              </a:rPr>
              <a:t>w</a:t>
            </a:r>
            <a:r>
              <a:rPr lang="en-US" b="1" dirty="0" err="1" smtClean="0">
                <a:effectLst/>
                <a:latin typeface="SutonnyMJ" pitchFamily="2" charset="0"/>
                <a:cs typeface="SutonnyMJ" pitchFamily="2" charset="0"/>
              </a:rPr>
              <a:t>¯’i</a:t>
            </a:r>
            <a:r>
              <a:rPr lang="en-US" b="1" dirty="0" smtClean="0">
                <a:effectLst/>
                <a:latin typeface="SutonnyMJ" pitchFamily="2" charset="0"/>
                <a:cs typeface="SutonnyMJ" pitchFamily="2" charset="0"/>
              </a:rPr>
              <a:t> I </a:t>
            </a:r>
            <a:r>
              <a:rPr lang="en-US" b="1" dirty="0" err="1" smtClean="0">
                <a:effectLst/>
                <a:latin typeface="SutonnyMJ" pitchFamily="2" charset="0"/>
                <a:cs typeface="SutonnyMJ" pitchFamily="2" charset="0"/>
              </a:rPr>
              <a:t>cwieZ©bkxj</a:t>
            </a:r>
            <a:r>
              <a:rPr lang="en-US" b="1" dirty="0">
                <a:effectLst/>
                <a:latin typeface="SutonnyMJ" pitchFamily="2" charset="0"/>
                <a:cs typeface="SutonnyMJ" pitchFamily="2" charset="0"/>
              </a:rPr>
              <a:t> </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jvW</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mg~n</a:t>
            </a:r>
            <a:r>
              <a:rPr lang="en-US" b="1" dirty="0" smtClean="0">
                <a:effectLst/>
                <a:latin typeface="SutonnyMJ" pitchFamily="2" charset="0"/>
                <a:cs typeface="SutonnyMJ" pitchFamily="2" charset="0"/>
              </a:rPr>
              <a:t> t</a:t>
            </a:r>
            <a:endParaRPr lang="en-US" dirty="0"/>
          </a:p>
        </p:txBody>
      </p:sp>
      <p:sp>
        <p:nvSpPr>
          <p:cNvPr id="3" name="Subtitle 2"/>
          <p:cNvSpPr>
            <a:spLocks noGrp="1"/>
          </p:cNvSpPr>
          <p:nvPr>
            <p:ph type="subTitle" idx="1"/>
          </p:nvPr>
        </p:nvSpPr>
        <p:spPr>
          <a:xfrm>
            <a:off x="0" y="3767862"/>
            <a:ext cx="9144000" cy="3090138"/>
          </a:xfrm>
        </p:spPr>
        <p:txBody>
          <a:bodyPr>
            <a:noAutofit/>
          </a:bodyPr>
          <a:lstStyle/>
          <a:p>
            <a:pPr algn="l"/>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1.w</a:t>
            </a:r>
            <a:r>
              <a:rPr lang="en-US" sz="3200" b="1" dirty="0">
                <a:solidFill>
                  <a:schemeClr val="accent6"/>
                </a:solidFill>
                <a:effectLst>
                  <a:outerShdw blurRad="38100" dist="38100" dir="2700000" algn="tl">
                    <a:srgbClr val="000000">
                      <a:alpha val="43137"/>
                    </a:srgbClr>
                  </a:outerShdw>
                </a:effectLst>
                <a:latin typeface="SutonnyMJ" pitchFamily="2" charset="0"/>
                <a:cs typeface="SutonnyMJ" pitchFamily="2" charset="0"/>
              </a:rPr>
              <a:t>¯</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’i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jvW</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a:solidFill>
                  <a:schemeClr val="accent6"/>
                </a:solidFill>
                <a:effectLst>
                  <a:outerShdw blurRad="38100" dist="38100" dir="2700000" algn="tl">
                    <a:srgbClr val="000000">
                      <a:alpha val="43137"/>
                    </a:srgbClr>
                  </a:outerShdw>
                </a:effectLst>
                <a:latin typeface="SutonnyMJ" pitchFamily="2" charset="0"/>
                <a:cs typeface="SutonnyMJ" pitchFamily="2" charset="0"/>
              </a:rPr>
              <a:t>mg~n</a:t>
            </a:r>
            <a:r>
              <a:rPr lang="en-US" sz="3200" b="1" dirty="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KvVv‡gvi</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gva</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¨‡g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Zvc</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mÂvj‡b</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†h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cwigvb</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Zvc</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wewìs‡qi</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yB</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cv‡k</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¦©i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ZvcgvÎvi</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cv_©¨‡Ki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Kvi‡Y</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wewìs‡qi</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Qv`,‡</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g‡S</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qvj</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iRv,Rvbvjvi</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gva</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¨‡g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mÂvwjZ</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Zvc</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mg~n</a:t>
            </a:r>
            <a:r>
              <a:rPr lang="en-US" sz="3200" b="1" dirty="0" smtClean="0">
                <a:solidFill>
                  <a:schemeClr val="accent6"/>
                </a:solidFill>
                <a:effectLst>
                  <a:outerShdw blurRad="38100" dist="38100" dir="2700000" algn="tl">
                    <a:srgbClr val="000000">
                      <a:alpha val="43137"/>
                    </a:srgbClr>
                  </a:outerShdw>
                </a:effectLst>
                <a:latin typeface="SutonnyMJ" pitchFamily="2" charset="0"/>
                <a:cs typeface="SutonnyMJ" pitchFamily="2" charset="0"/>
              </a:rPr>
              <a:t>|</a:t>
            </a:r>
          </a:p>
          <a:p>
            <a:pPr algn="l"/>
            <a:r>
              <a:rPr lang="en-US" sz="3200" b="1" dirty="0" smtClean="0">
                <a:effectLst/>
                <a:latin typeface="SutonnyMJ" pitchFamily="2" charset="0"/>
                <a:cs typeface="SutonnyMJ" pitchFamily="2" charset="0"/>
              </a:rPr>
              <a:t> </a:t>
            </a:r>
            <a:r>
              <a:rPr lang="en-US" sz="3200"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2.cwieZ©bkxj </a:t>
            </a:r>
            <a:r>
              <a:rPr lang="en-US" sz="3200" b="1" dirty="0">
                <a:solidFill>
                  <a:srgbClr val="002060"/>
                </a:solidFill>
                <a:effectLst>
                  <a:outerShdw blurRad="38100" dist="38100" dir="2700000" algn="tl">
                    <a:srgbClr val="000000">
                      <a:alpha val="43137"/>
                    </a:srgbClr>
                  </a:outerShdw>
                </a:effectLst>
                <a:latin typeface="SutonnyMJ" pitchFamily="2" charset="0"/>
                <a:cs typeface="SutonnyMJ" pitchFamily="2" charset="0"/>
              </a:rPr>
              <a:t>†</a:t>
            </a:r>
            <a:r>
              <a:rPr lang="en-US" sz="3200" b="1" dirty="0" err="1">
                <a:solidFill>
                  <a:srgbClr val="002060"/>
                </a:solidFill>
                <a:effectLst>
                  <a:outerShdw blurRad="38100" dist="38100" dir="2700000" algn="tl">
                    <a:srgbClr val="000000">
                      <a:alpha val="43137"/>
                    </a:srgbClr>
                  </a:outerShdw>
                </a:effectLst>
                <a:latin typeface="SutonnyMJ" pitchFamily="2" charset="0"/>
                <a:cs typeface="SutonnyMJ" pitchFamily="2" charset="0"/>
              </a:rPr>
              <a:t>jvW</a:t>
            </a:r>
            <a:r>
              <a:rPr lang="en-US" sz="3200" b="1" dirty="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a:solidFill>
                  <a:srgbClr val="002060"/>
                </a:solidFill>
                <a:effectLst>
                  <a:outerShdw blurRad="38100" dist="38100" dir="2700000" algn="tl">
                    <a:srgbClr val="000000">
                      <a:alpha val="43137"/>
                    </a:srgbClr>
                  </a:outerShdw>
                </a:effectLst>
                <a:latin typeface="SutonnyMJ" pitchFamily="2" charset="0"/>
                <a:cs typeface="SutonnyMJ" pitchFamily="2" charset="0"/>
              </a:rPr>
              <a:t>mg~n</a:t>
            </a:r>
            <a:r>
              <a:rPr lang="en-US" sz="3200" b="1" dirty="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t </a:t>
            </a:r>
            <a:r>
              <a:rPr lang="en-US" sz="3200"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wewKiYRwbZZvc,cÖWv</a:t>
            </a:r>
            <a:r>
              <a:rPr lang="en-US" sz="3200"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a:t>
            </a:r>
            <a:r>
              <a:rPr lang="en-US" sz="3200"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jvW,wccj‡jvW</a:t>
            </a:r>
            <a:r>
              <a:rPr lang="en-US" sz="3200"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a:t>
            </a:r>
          </a:p>
          <a:p>
            <a:pPr algn="l"/>
            <a:r>
              <a:rPr lang="en-US" sz="3200"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evZvm</a:t>
            </a:r>
            <a:r>
              <a:rPr lang="en-US" sz="3200"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cwieZ©bRwbZ</a:t>
            </a:r>
            <a:r>
              <a:rPr lang="en-US" sz="3200"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Zvc,wewea</a:t>
            </a:r>
            <a:r>
              <a:rPr lang="en-US" sz="3200" b="1" dirty="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a:t>
            </a:r>
            <a:r>
              <a:rPr lang="en-US" sz="3200"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jvW</a:t>
            </a:r>
            <a:r>
              <a:rPr lang="en-US" sz="3200"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sz="3200"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mg~n</a:t>
            </a:r>
            <a:r>
              <a:rPr lang="en-US" sz="3200"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a:t>
            </a:r>
          </a:p>
          <a:p>
            <a:pPr algn="l"/>
            <a:endParaRPr lang="en-US" sz="3200" dirty="0">
              <a:solidFill>
                <a:srgbClr val="002060"/>
              </a:solidFill>
              <a:effectLst>
                <a:outerShdw blurRad="38100" dist="38100" dir="2700000" algn="tl">
                  <a:srgbClr val="000000">
                    <a:alpha val="43137"/>
                  </a:srgbClr>
                </a:outerShdw>
              </a:effectLst>
            </a:endParaRPr>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
        <p:nvSpPr>
          <p:cNvPr id="5" name="Footer Placeholder 5"/>
          <p:cNvSpPr txBox="1">
            <a:spLocks/>
          </p:cNvSpPr>
          <p:nvPr/>
        </p:nvSpPr>
        <p:spPr>
          <a:xfrm>
            <a:off x="0" y="6324600"/>
            <a:ext cx="9144000" cy="457200"/>
          </a:xfrm>
          <a:prstGeom prst="rect">
            <a:avLst/>
          </a:prstGeom>
          <a:solidFill>
            <a:schemeClr val="accent1"/>
          </a:solidFill>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smtClean="0">
                <a:solidFill>
                  <a:srgbClr val="FFFF00"/>
                </a:solidFill>
                <a:latin typeface="Academy Engraved LET" pitchFamily="2" charset="0"/>
              </a:rPr>
              <a:t>Presented  By : A.M.Atiqullah,INSTRUCTOR(Tech)RAC </a:t>
            </a:r>
            <a:r>
              <a:rPr lang="en-US" sz="1400" b="1" smtClean="0">
                <a:solidFill>
                  <a:srgbClr val="FFFF00"/>
                </a:solidFill>
                <a:latin typeface="Times New Roman" pitchFamily="18" charset="0"/>
                <a:cs typeface="Times New Roman" pitchFamily="18" charset="0"/>
              </a:rPr>
              <a:t>DHAKA POLYTECHNIC INSTITUTE, M: 01711-056403</a:t>
            </a:r>
            <a:endParaRPr lang="en-US" sz="1100" b="1" dirty="0">
              <a:solidFill>
                <a:srgbClr val="FFFF00"/>
              </a:solidFill>
            </a:endParaRPr>
          </a:p>
        </p:txBody>
      </p:sp>
    </p:spTree>
    <p:extLst>
      <p:ext uri="{BB962C8B-B14F-4D97-AF65-F5344CB8AC3E}">
        <p14:creationId xmlns:p14="http://schemas.microsoft.com/office/powerpoint/2010/main" val="30348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124199"/>
          </a:xfrm>
        </p:spPr>
        <p:txBody>
          <a:bodyPr/>
          <a:lstStyle/>
          <a:p>
            <a:r>
              <a:rPr lang="en-US" sz="4800" b="1" dirty="0" smtClean="0">
                <a:effectLst/>
              </a:rPr>
              <a:t>S.O:1.4 </a:t>
            </a:r>
            <a:r>
              <a:rPr lang="en-US" sz="4800" b="1" dirty="0">
                <a:effectLst/>
              </a:rPr>
              <a:t>State the meaning of K, C, R and U factors</a:t>
            </a:r>
            <a:r>
              <a:rPr lang="en-US" sz="4800" b="1" dirty="0" smtClean="0">
                <a:effectLst/>
              </a:rPr>
              <a:t>.</a:t>
            </a:r>
            <a:br>
              <a:rPr lang="en-US" sz="4800" b="1" dirty="0" smtClean="0">
                <a:effectLst/>
              </a:rPr>
            </a:br>
            <a:r>
              <a:rPr lang="en-US" sz="4800" b="1" dirty="0" smtClean="0">
                <a:effectLst/>
                <a:latin typeface="Times New Roman" pitchFamily="18" charset="0"/>
                <a:cs typeface="Times New Roman" pitchFamily="18" charset="0"/>
              </a:rPr>
              <a:t>K,C,U </a:t>
            </a:r>
            <a:r>
              <a:rPr lang="en-US" sz="4800" b="1" dirty="0" err="1" smtClean="0">
                <a:effectLst/>
                <a:latin typeface="SutonnyMJ" pitchFamily="2" charset="0"/>
                <a:cs typeface="SutonnyMJ" pitchFamily="2" charset="0"/>
              </a:rPr>
              <a:t>Ges</a:t>
            </a:r>
            <a:r>
              <a:rPr lang="en-US" sz="4800" b="1" dirty="0" smtClean="0">
                <a:effectLst/>
                <a:latin typeface="SutonnyMJ" pitchFamily="2" charset="0"/>
                <a:cs typeface="SutonnyMJ" pitchFamily="2" charset="0"/>
              </a:rPr>
              <a:t> </a:t>
            </a:r>
            <a:r>
              <a:rPr lang="en-US" sz="4800" b="1" dirty="0" smtClean="0">
                <a:effectLst/>
                <a:latin typeface="Times New Roman" pitchFamily="18" charset="0"/>
                <a:cs typeface="Times New Roman" pitchFamily="18" charset="0"/>
              </a:rPr>
              <a:t>R </a:t>
            </a:r>
            <a:r>
              <a:rPr lang="en-US" sz="4800" b="1" dirty="0" err="1" smtClean="0">
                <a:effectLst/>
                <a:latin typeface="SutonnyMJ" pitchFamily="2" charset="0"/>
                <a:cs typeface="SutonnyMJ" pitchFamily="2" charset="0"/>
              </a:rPr>
              <a:t>d¨v±i</a:t>
            </a:r>
            <a:r>
              <a:rPr lang="en-US" sz="4800" b="1" dirty="0" smtClean="0">
                <a:effectLst/>
                <a:latin typeface="SutonnyMJ" pitchFamily="2" charset="0"/>
                <a:cs typeface="SutonnyMJ" pitchFamily="2" charset="0"/>
              </a:rPr>
              <a:t> </a:t>
            </a:r>
            <a:r>
              <a:rPr lang="en-US" sz="4800" b="1" dirty="0" err="1" smtClean="0">
                <a:effectLst/>
                <a:latin typeface="SutonnyMJ" pitchFamily="2" charset="0"/>
                <a:cs typeface="SutonnyMJ" pitchFamily="2" charset="0"/>
              </a:rPr>
              <a:t>mg~n</a:t>
            </a:r>
            <a:r>
              <a:rPr lang="en-US" sz="4800" b="1" dirty="0" smtClean="0">
                <a:effectLst/>
              </a:rPr>
              <a:t> </a:t>
            </a:r>
            <a:r>
              <a:rPr lang="en-US" sz="4800" b="1" dirty="0" smtClean="0">
                <a:effectLst/>
                <a:latin typeface="SutonnyMJ" pitchFamily="2" charset="0"/>
                <a:cs typeface="SutonnyMJ" pitchFamily="2" charset="0"/>
              </a:rPr>
              <a:t>t</a:t>
            </a:r>
            <a:r>
              <a:rPr lang="en-US" dirty="0">
                <a:effectLst/>
              </a:rPr>
              <a:t/>
            </a:r>
            <a:br>
              <a:rPr lang="en-US" dirty="0">
                <a:effectLst/>
              </a:rPr>
            </a:br>
            <a:endParaRPr lang="en-US" dirty="0"/>
          </a:p>
        </p:txBody>
      </p:sp>
      <p:sp>
        <p:nvSpPr>
          <p:cNvPr id="3" name="Subtitle 2"/>
          <p:cNvSpPr>
            <a:spLocks noGrp="1"/>
          </p:cNvSpPr>
          <p:nvPr>
            <p:ph type="subTitle" idx="1"/>
          </p:nvPr>
        </p:nvSpPr>
        <p:spPr>
          <a:xfrm>
            <a:off x="0" y="2203554"/>
            <a:ext cx="9144000" cy="4654446"/>
          </a:xfrm>
        </p:spPr>
        <p:txBody>
          <a:bodyPr>
            <a:normAutofit/>
          </a:bodyPr>
          <a:lstStyle/>
          <a:p>
            <a:pPr algn="l"/>
            <a:r>
              <a:rPr lang="en-US" b="1" i="1" u="sng"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K-</a:t>
            </a:r>
            <a:r>
              <a:rPr lang="en-US" b="1" i="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d¨v±i</a:t>
            </a:r>
            <a:r>
              <a:rPr lang="en-US" b="1" u="sng" dirty="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b="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t- </a:t>
            </a:r>
            <a:r>
              <a:rPr lang="en-US" b="1" dirty="0" smtClean="0">
                <a:effectLst/>
                <a:latin typeface="SutonnyMJ" pitchFamily="2" charset="0"/>
                <a:cs typeface="SutonnyMJ" pitchFamily="2" charset="0"/>
              </a:rPr>
              <a:t>1wgUvi </a:t>
            </a:r>
            <a:r>
              <a:rPr lang="en-US" b="1" dirty="0" err="1" smtClean="0">
                <a:effectLst/>
                <a:latin typeface="SutonnyMJ" pitchFamily="2" charset="0"/>
                <a:cs typeface="SutonnyMJ" pitchFamily="2" charset="0"/>
              </a:rPr>
              <a:t>c~iæ</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Ges</a:t>
            </a:r>
            <a:r>
              <a:rPr lang="en-US" b="1" dirty="0" smtClean="0">
                <a:effectLst/>
                <a:latin typeface="SutonnyMJ" pitchFamily="2" charset="0"/>
                <a:cs typeface="SutonnyMJ" pitchFamily="2" charset="0"/>
              </a:rPr>
              <a:t> 1eM©wgUvi </a:t>
            </a:r>
            <a:r>
              <a:rPr lang="en-US" b="1" dirty="0" err="1" smtClean="0">
                <a:effectLst/>
                <a:latin typeface="SutonnyMJ" pitchFamily="2" charset="0"/>
                <a:cs typeface="SutonnyMJ" pitchFamily="2" charset="0"/>
              </a:rPr>
              <a:t>cwimi</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AvqZb</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wewkó</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GKwUgvÎ</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DcKiY</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Øviv</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cÖ</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yZ</a:t>
            </a:r>
            <a:r>
              <a:rPr lang="en-US" b="1" dirty="0">
                <a:effectLst/>
                <a:latin typeface="SutonnyMJ" pitchFamily="2" charset="0"/>
                <a:cs typeface="SutonnyMJ" pitchFamily="2" charset="0"/>
              </a:rPr>
              <a:t> </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Kvb</a:t>
            </a:r>
            <a:r>
              <a:rPr lang="en-US" b="1" dirty="0" smtClean="0">
                <a:effectLst/>
                <a:latin typeface="SutonnyMJ" pitchFamily="2" charset="0"/>
                <a:cs typeface="SutonnyMJ" pitchFamily="2" charset="0"/>
              </a:rPr>
              <a:t> e¯‘</a:t>
            </a:r>
            <a:r>
              <a:rPr lang="en-US" b="1" dirty="0" err="1" smtClean="0">
                <a:effectLst/>
                <a:latin typeface="SutonnyMJ" pitchFamily="2" charset="0"/>
                <a:cs typeface="SutonnyMJ" pitchFamily="2" charset="0"/>
              </a:rPr>
              <a:t>yi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yBZ‡ji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ZvcgvÎvi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cv_©K</a:t>
            </a:r>
            <a:r>
              <a:rPr lang="en-US" b="1" dirty="0" smtClean="0">
                <a:effectLst/>
                <a:latin typeface="SutonnyMJ" pitchFamily="2" charset="0"/>
                <a:cs typeface="SutonnyMJ" pitchFamily="2" charset="0"/>
              </a:rPr>
              <a:t>¨ 1wWMÖx †</a:t>
            </a:r>
            <a:r>
              <a:rPr lang="en-US" b="1" dirty="0" err="1" smtClean="0">
                <a:effectLst/>
                <a:latin typeface="SutonnyMJ" pitchFamily="2" charset="0"/>
                <a:cs typeface="SutonnyMJ" pitchFamily="2" charset="0"/>
              </a:rPr>
              <a:t>Kjwfb</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n‡j</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Dnvi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wfZi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w`‡q</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IqvU</a:t>
            </a:r>
            <a:r>
              <a:rPr lang="en-US" b="1" dirty="0" smtClean="0">
                <a:effectLst/>
                <a:latin typeface="SutonnyMJ" pitchFamily="2" charset="0"/>
                <a:cs typeface="SutonnyMJ" pitchFamily="2" charset="0"/>
              </a:rPr>
              <a:t> GK‡K †h </a:t>
            </a:r>
            <a:r>
              <a:rPr lang="en-US" b="1" dirty="0" err="1" smtClean="0">
                <a:effectLst/>
                <a:latin typeface="SutonnyMJ" pitchFamily="2" charset="0"/>
                <a:cs typeface="SutonnyMJ" pitchFamily="2" charset="0"/>
              </a:rPr>
              <a:t>nv‡i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Zvc</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cwievwnZ</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nq,ZvnvB</a:t>
            </a:r>
            <a:r>
              <a:rPr lang="en-US" b="1" dirty="0" smtClean="0">
                <a:effectLst/>
                <a:latin typeface="SutonnyMJ" pitchFamily="2" charset="0"/>
                <a:cs typeface="SutonnyMJ" pitchFamily="2" charset="0"/>
              </a:rPr>
              <a:t> </a:t>
            </a:r>
            <a:r>
              <a:rPr lang="en-US" b="1" dirty="0" err="1" smtClean="0">
                <a:effectLst/>
                <a:latin typeface="Times New Roman" pitchFamily="18" charset="0"/>
                <a:cs typeface="Times New Roman" pitchFamily="18" charset="0"/>
              </a:rPr>
              <a:t>K-</a:t>
            </a:r>
            <a:r>
              <a:rPr lang="en-US" b="1" dirty="0" err="1" smtClean="0">
                <a:effectLst/>
                <a:latin typeface="SutonnyMJ" pitchFamily="2" charset="0"/>
                <a:cs typeface="SutonnyMJ" pitchFamily="2" charset="0"/>
              </a:rPr>
              <a:t>d¨v±i</a:t>
            </a:r>
            <a:r>
              <a:rPr lang="en-US" b="1" dirty="0" smtClean="0">
                <a:effectLst/>
                <a:latin typeface="SutonnyMJ" pitchFamily="2" charset="0"/>
                <a:cs typeface="SutonnyMJ" pitchFamily="2" charset="0"/>
              </a:rPr>
              <a:t> |</a:t>
            </a:r>
            <a:endParaRPr lang="en-US" b="1" dirty="0">
              <a:effectLst/>
              <a:latin typeface="Times New Roman" pitchFamily="18" charset="0"/>
              <a:cs typeface="Times New Roman" pitchFamily="18" charset="0"/>
            </a:endParaRPr>
          </a:p>
          <a:p>
            <a:pPr algn="l"/>
            <a:r>
              <a:rPr lang="en-US" b="1" i="1" u="sng"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a:t>
            </a:r>
            <a:r>
              <a:rPr lang="en-US" b="1" i="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d¨v±i</a:t>
            </a:r>
            <a:r>
              <a:rPr lang="en-US"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t- </a:t>
            </a:r>
            <a:r>
              <a:rPr lang="en-US" b="1" dirty="0" err="1" smtClean="0">
                <a:effectLst/>
                <a:latin typeface="SutonnyMJ" pitchFamily="2" charset="0"/>
                <a:cs typeface="SutonnyMJ" pitchFamily="2" charset="0"/>
              </a:rPr>
              <a:t>wbw`ó</a:t>
            </a:r>
            <a:r>
              <a:rPr lang="en-US" b="1" dirty="0">
                <a:effectLst/>
                <a:latin typeface="SutonnyMJ" pitchFamily="2" charset="0"/>
                <a:cs typeface="SutonnyMJ" pitchFamily="2" charset="0"/>
              </a:rPr>
              <a:t> </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e‡ai</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cyiæ‡Z¡i</a:t>
            </a:r>
            <a:r>
              <a:rPr lang="en-US" b="1" dirty="0" smtClean="0">
                <a:effectLst/>
                <a:latin typeface="SutonnyMJ" pitchFamily="2" charset="0"/>
                <a:cs typeface="SutonnyMJ" pitchFamily="2" charset="0"/>
              </a:rPr>
              <a:t>) GK </a:t>
            </a:r>
            <a:r>
              <a:rPr lang="en-US" b="1" dirty="0" err="1" smtClean="0">
                <a:effectLst/>
                <a:latin typeface="SutonnyMJ" pitchFamily="2" charset="0"/>
                <a:cs typeface="SutonnyMJ" pitchFamily="2" charset="0"/>
              </a:rPr>
              <a:t>ev</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GKvwaK</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DcKi‡Yi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mgš</a:t>
            </a:r>
            <a:r>
              <a:rPr lang="en-US" b="1" dirty="0" smtClean="0">
                <a:effectLst/>
                <a:latin typeface="SutonnyMJ" pitchFamily="2" charset="0"/>
                <a:cs typeface="SutonnyMJ" pitchFamily="2" charset="0"/>
              </a:rPr>
              <a:t>^‡q </a:t>
            </a:r>
            <a:r>
              <a:rPr lang="en-US" b="1" dirty="0" err="1" smtClean="0">
                <a:effectLst/>
                <a:latin typeface="SutonnyMJ" pitchFamily="2" charset="0"/>
                <a:cs typeface="SutonnyMJ" pitchFamily="2" charset="0"/>
              </a:rPr>
              <a:t>cÖ</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yZ</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Zix</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cÖwZ</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eM©wgUvi</a:t>
            </a:r>
            <a:r>
              <a:rPr lang="en-US" b="1" dirty="0">
                <a:effectLst/>
                <a:latin typeface="SutonnyMJ" pitchFamily="2" charset="0"/>
                <a:cs typeface="SutonnyMJ" pitchFamily="2" charset="0"/>
              </a:rPr>
              <a:t> </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Kvb</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KvVv‡gvi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ga</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w`‡q</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Zvc</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cwievwnZvi</a:t>
            </a:r>
            <a:r>
              <a:rPr lang="en-US" b="1" dirty="0" smtClean="0">
                <a:effectLst/>
                <a:latin typeface="SutonnyMJ" pitchFamily="2" charset="0"/>
                <a:cs typeface="SutonnyMJ" pitchFamily="2" charset="0"/>
              </a:rPr>
              <a:t> ¸bv¼‡K </a:t>
            </a:r>
            <a:r>
              <a:rPr lang="en-US" b="1" dirty="0" err="1" smtClean="0">
                <a:effectLst/>
                <a:latin typeface="Times New Roman" pitchFamily="18" charset="0"/>
                <a:cs typeface="Times New Roman" pitchFamily="18" charset="0"/>
              </a:rPr>
              <a:t>C-</a:t>
            </a:r>
            <a:r>
              <a:rPr lang="en-US" b="1" dirty="0" err="1" smtClean="0">
                <a:effectLst/>
                <a:latin typeface="SutonnyMJ" pitchFamily="2" charset="0"/>
                <a:cs typeface="SutonnyMJ" pitchFamily="2" charset="0"/>
              </a:rPr>
              <a:t>d¨v±i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e‡j</a:t>
            </a:r>
            <a:r>
              <a:rPr lang="en-US" b="1" dirty="0" smtClean="0">
                <a:effectLst/>
                <a:latin typeface="SutonnyMJ" pitchFamily="2" charset="0"/>
                <a:cs typeface="SutonnyMJ" pitchFamily="2" charset="0"/>
              </a:rPr>
              <a:t>|</a:t>
            </a:r>
            <a:endParaRPr lang="en-US" b="1" dirty="0">
              <a:effectLst/>
              <a:latin typeface="Times New Roman" pitchFamily="18" charset="0"/>
              <a:cs typeface="Times New Roman" pitchFamily="18" charset="0"/>
            </a:endParaRPr>
          </a:p>
          <a:p>
            <a:pPr algn="l"/>
            <a:r>
              <a:rPr lang="en-US" b="1" i="1" u="sng"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U-</a:t>
            </a:r>
            <a:r>
              <a:rPr lang="en-US" b="1" i="1" u="sng"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d¨v±i</a:t>
            </a:r>
            <a:r>
              <a:rPr lang="en-US" b="1" i="1" u="sng"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t- </a:t>
            </a:r>
            <a:r>
              <a:rPr lang="en-US"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wewfbœ</a:t>
            </a:r>
            <a:r>
              <a:rPr lang="en-US"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DcKi‡Yi</a:t>
            </a:r>
            <a:r>
              <a:rPr lang="en-US"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Íi</a:t>
            </a:r>
            <a:r>
              <a:rPr lang="en-US"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Øviv</a:t>
            </a:r>
            <a:r>
              <a:rPr lang="en-US" b="1" dirty="0">
                <a:solidFill>
                  <a:srgbClr val="002060"/>
                </a:solidFill>
                <a:effectLst>
                  <a:outerShdw blurRad="38100" dist="38100" dir="2700000" algn="tl">
                    <a:srgbClr val="000000">
                      <a:alpha val="43137"/>
                    </a:srgbClr>
                  </a:outerShdw>
                </a:effectLst>
                <a:latin typeface="SutonnyMJ" pitchFamily="2" charset="0"/>
                <a:cs typeface="SutonnyMJ" pitchFamily="2" charset="0"/>
              </a:rPr>
              <a:t> </a:t>
            </a:r>
            <a:r>
              <a:rPr lang="en-US" b="1" dirty="0" smtClean="0">
                <a:solidFill>
                  <a:srgbClr val="002060"/>
                </a:solidFill>
                <a:effectLst>
                  <a:outerShdw blurRad="38100" dist="38100" dir="2700000" algn="tl">
                    <a:srgbClr val="000000">
                      <a:alpha val="43137"/>
                    </a:srgbClr>
                  </a:outerShdw>
                </a:effectLst>
                <a:latin typeface="SutonnyMJ" pitchFamily="2" charset="0"/>
                <a:cs typeface="SutonnyMJ" pitchFamily="2" charset="0"/>
              </a:rPr>
              <a:t>ˆ</a:t>
            </a:r>
            <a:r>
              <a:rPr lang="en-US" b="1" dirty="0" err="1" smtClean="0">
                <a:solidFill>
                  <a:srgbClr val="002060"/>
                </a:solidFill>
                <a:effectLst>
                  <a:outerShdw blurRad="38100" dist="38100" dir="2700000" algn="tl">
                    <a:srgbClr val="000000">
                      <a:alpha val="43137"/>
                    </a:srgbClr>
                  </a:outerShdw>
                </a:effectLst>
                <a:latin typeface="SutonnyMJ" pitchFamily="2" charset="0"/>
                <a:cs typeface="SutonnyMJ" pitchFamily="2" charset="0"/>
              </a:rPr>
              <a:t>Zix</a:t>
            </a:r>
            <a:r>
              <a:rPr lang="en-US" b="1" dirty="0" smtClean="0">
                <a:solidFill>
                  <a:srgbClr val="002060"/>
                </a:solidFill>
                <a:effectLst/>
                <a:latin typeface="SutonnyMJ" pitchFamily="2" charset="0"/>
                <a:cs typeface="SutonnyMJ" pitchFamily="2" charset="0"/>
              </a:rPr>
              <a:t> </a:t>
            </a:r>
            <a:r>
              <a:rPr lang="en-US" b="1" dirty="0">
                <a:solidFill>
                  <a:srgbClr val="002060"/>
                </a:solidFill>
                <a:effectLst/>
                <a:latin typeface="SutonnyMJ" pitchFamily="2" charset="0"/>
                <a:cs typeface="SutonnyMJ" pitchFamily="2" charset="0"/>
              </a:rPr>
              <a:t>†</a:t>
            </a:r>
            <a:r>
              <a:rPr lang="en-US" b="1" dirty="0" err="1" smtClean="0">
                <a:solidFill>
                  <a:srgbClr val="002060"/>
                </a:solidFill>
                <a:effectLst/>
                <a:latin typeface="SutonnyMJ" pitchFamily="2" charset="0"/>
                <a:cs typeface="SutonnyMJ" pitchFamily="2" charset="0"/>
              </a:rPr>
              <a:t>Kvb</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GKwU</a:t>
            </a:r>
            <a:r>
              <a:rPr lang="en-US" b="1" dirty="0" smtClean="0">
                <a:solidFill>
                  <a:srgbClr val="002060"/>
                </a:solidFill>
                <a:effectLst/>
                <a:latin typeface="SutonnyMJ" pitchFamily="2" charset="0"/>
                <a:cs typeface="SutonnyMJ" pitchFamily="2" charset="0"/>
              </a:rPr>
              <a:t> Ave× </a:t>
            </a:r>
            <a:r>
              <a:rPr lang="en-US" b="1" dirty="0" err="1" smtClean="0">
                <a:solidFill>
                  <a:srgbClr val="002060"/>
                </a:solidFill>
                <a:effectLst/>
                <a:latin typeface="SutonnyMJ" pitchFamily="2" charset="0"/>
                <a:cs typeface="SutonnyMJ" pitchFamily="2" charset="0"/>
              </a:rPr>
              <a:t>KvVv‡gvi</a:t>
            </a:r>
            <a:r>
              <a:rPr lang="en-US" b="1" dirty="0" smtClean="0">
                <a:solidFill>
                  <a:srgbClr val="002060"/>
                </a:solidFill>
                <a:effectLst/>
                <a:latin typeface="SutonnyMJ" pitchFamily="2" charset="0"/>
                <a:cs typeface="SutonnyMJ" pitchFamily="2" charset="0"/>
              </a:rPr>
              <a:t> </a:t>
            </a:r>
            <a:r>
              <a:rPr lang="en-US" b="1" dirty="0" err="1">
                <a:solidFill>
                  <a:srgbClr val="002060"/>
                </a:solidFill>
                <a:effectLst/>
                <a:latin typeface="SutonnyMJ" pitchFamily="2" charset="0"/>
                <a:cs typeface="SutonnyMJ" pitchFamily="2" charset="0"/>
              </a:rPr>
              <a:t>ga</a:t>
            </a:r>
            <a:r>
              <a:rPr lang="en-US" b="1" dirty="0">
                <a:solidFill>
                  <a:srgbClr val="002060"/>
                </a:solidFill>
                <a:effectLst/>
                <a:latin typeface="SutonnyMJ" pitchFamily="2" charset="0"/>
                <a:cs typeface="SutonnyMJ" pitchFamily="2" charset="0"/>
              </a:rPr>
              <a:t>¨ </a:t>
            </a:r>
            <a:r>
              <a:rPr lang="en-US" b="1" dirty="0" err="1">
                <a:solidFill>
                  <a:srgbClr val="002060"/>
                </a:solidFill>
                <a:effectLst/>
                <a:latin typeface="SutonnyMJ" pitchFamily="2" charset="0"/>
                <a:cs typeface="SutonnyMJ" pitchFamily="2" charset="0"/>
              </a:rPr>
              <a:t>w`‡q</a:t>
            </a:r>
            <a:r>
              <a:rPr lang="en-US" b="1" dirty="0">
                <a:solidFill>
                  <a:srgbClr val="002060"/>
                </a:solidFill>
                <a:effectLst/>
                <a:latin typeface="SutonnyMJ" pitchFamily="2" charset="0"/>
                <a:cs typeface="SutonnyMJ" pitchFamily="2" charset="0"/>
              </a:rPr>
              <a:t> </a:t>
            </a:r>
            <a:r>
              <a:rPr lang="en-US" b="1" dirty="0" smtClean="0">
                <a:solidFill>
                  <a:srgbClr val="002060"/>
                </a:solidFill>
                <a:effectLst/>
                <a:latin typeface="SutonnyMJ" pitchFamily="2" charset="0"/>
                <a:cs typeface="SutonnyMJ" pitchFamily="2" charset="0"/>
              </a:rPr>
              <a:t>GK </a:t>
            </a:r>
            <a:r>
              <a:rPr lang="en-US" b="1" dirty="0" err="1" smtClean="0">
                <a:solidFill>
                  <a:srgbClr val="002060"/>
                </a:solidFill>
                <a:effectLst/>
                <a:latin typeface="SutonnyMJ" pitchFamily="2" charset="0"/>
                <a:cs typeface="SutonnyMJ" pitchFamily="2" charset="0"/>
              </a:rPr>
              <a:t>Z‡ji</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evZvm</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n‡Z</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Aci</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Z‡ji</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evZv‡m</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IqvU</a:t>
            </a:r>
            <a:r>
              <a:rPr lang="en-US" b="1" dirty="0" smtClean="0">
                <a:solidFill>
                  <a:srgbClr val="002060"/>
                </a:solidFill>
                <a:effectLst/>
                <a:latin typeface="SutonnyMJ" pitchFamily="2" charset="0"/>
                <a:cs typeface="SutonnyMJ" pitchFamily="2" charset="0"/>
              </a:rPr>
              <a:t> GK‡K †h </a:t>
            </a:r>
            <a:r>
              <a:rPr lang="en-US" b="1" dirty="0" err="1" smtClean="0">
                <a:solidFill>
                  <a:srgbClr val="002060"/>
                </a:solidFill>
                <a:effectLst/>
                <a:latin typeface="SutonnyMJ" pitchFamily="2" charset="0"/>
                <a:cs typeface="SutonnyMJ" pitchFamily="2" charset="0"/>
              </a:rPr>
              <a:t>cwigvb</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Zvc</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cÖwZ</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wWMÖx</a:t>
            </a:r>
            <a:r>
              <a:rPr lang="en-US" b="1" dirty="0">
                <a:solidFill>
                  <a:srgbClr val="002060"/>
                </a:solidFill>
                <a:effectLst/>
                <a:latin typeface="SutonnyMJ" pitchFamily="2" charset="0"/>
                <a:cs typeface="SutonnyMJ" pitchFamily="2" charset="0"/>
              </a:rPr>
              <a:t> </a:t>
            </a:r>
            <a:r>
              <a:rPr lang="en-US" b="1" dirty="0" smtClean="0">
                <a:solidFill>
                  <a:srgbClr val="002060"/>
                </a:solidFill>
                <a:effectLst/>
                <a:latin typeface="SutonnyMJ" pitchFamily="2" charset="0"/>
                <a:cs typeface="SutonnyMJ" pitchFamily="2" charset="0"/>
              </a:rPr>
              <a:t>†</a:t>
            </a:r>
            <a:r>
              <a:rPr lang="en-US" b="1" dirty="0" err="1" smtClean="0">
                <a:solidFill>
                  <a:srgbClr val="002060"/>
                </a:solidFill>
                <a:effectLst/>
                <a:latin typeface="SutonnyMJ" pitchFamily="2" charset="0"/>
                <a:cs typeface="SutonnyMJ" pitchFamily="2" charset="0"/>
              </a:rPr>
              <a:t>Kjwfb</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ZvcgvÎvi</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e¨eav‡b</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cwievwnZ</a:t>
            </a:r>
            <a:r>
              <a:rPr lang="en-US" b="1" dirty="0" smtClean="0">
                <a:solidFill>
                  <a:srgbClr val="002060"/>
                </a:solidFill>
                <a:effectLst/>
                <a:latin typeface="SutonnyMJ" pitchFamily="2" charset="0"/>
                <a:cs typeface="SutonnyMJ" pitchFamily="2" charset="0"/>
              </a:rPr>
              <a:t> </a:t>
            </a:r>
            <a:r>
              <a:rPr lang="en-US" b="1" dirty="0" err="1" smtClean="0">
                <a:solidFill>
                  <a:srgbClr val="002060"/>
                </a:solidFill>
                <a:effectLst/>
                <a:latin typeface="SutonnyMJ" pitchFamily="2" charset="0"/>
                <a:cs typeface="SutonnyMJ" pitchFamily="2" charset="0"/>
              </a:rPr>
              <a:t>nq,Zv‡K</a:t>
            </a:r>
            <a:r>
              <a:rPr lang="en-US" b="1" dirty="0" smtClean="0">
                <a:solidFill>
                  <a:srgbClr val="002060"/>
                </a:solidFill>
                <a:effectLst/>
                <a:latin typeface="SutonnyMJ" pitchFamily="2" charset="0"/>
                <a:cs typeface="SutonnyMJ" pitchFamily="2" charset="0"/>
              </a:rPr>
              <a:t> </a:t>
            </a:r>
            <a:r>
              <a:rPr lang="en-US"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U</a:t>
            </a:r>
            <a:r>
              <a:rPr lang="en-US" b="1" dirty="0" smtClean="0">
                <a:solidFill>
                  <a:srgbClr val="002060"/>
                </a:solidFill>
                <a:effectLst/>
                <a:latin typeface="SutonnyMJ" pitchFamily="2" charset="0"/>
                <a:cs typeface="SutonnyMJ" pitchFamily="2" charset="0"/>
              </a:rPr>
              <a:t> </a:t>
            </a:r>
            <a:r>
              <a:rPr lang="en-US" b="1" dirty="0" smtClean="0">
                <a:solidFill>
                  <a:srgbClr val="002060"/>
                </a:solidFill>
                <a:effectLst/>
                <a:latin typeface="Times New Roman" pitchFamily="18" charset="0"/>
                <a:cs typeface="Times New Roman" pitchFamily="18" charset="0"/>
              </a:rPr>
              <a:t>-</a:t>
            </a:r>
            <a:r>
              <a:rPr lang="en-US" b="1" dirty="0" err="1" smtClean="0">
                <a:solidFill>
                  <a:srgbClr val="002060"/>
                </a:solidFill>
                <a:effectLst/>
                <a:latin typeface="SutonnyMJ" pitchFamily="2" charset="0"/>
                <a:cs typeface="SutonnyMJ" pitchFamily="2" charset="0"/>
              </a:rPr>
              <a:t>d¨v±i</a:t>
            </a:r>
            <a:r>
              <a:rPr lang="en-US" b="1" dirty="0" smtClean="0">
                <a:solidFill>
                  <a:srgbClr val="002060"/>
                </a:solidFill>
                <a:effectLst/>
                <a:latin typeface="SutonnyMJ" pitchFamily="2" charset="0"/>
                <a:cs typeface="SutonnyMJ" pitchFamily="2" charset="0"/>
              </a:rPr>
              <a:t> </a:t>
            </a:r>
            <a:r>
              <a:rPr lang="en-US" b="1" dirty="0" err="1">
                <a:solidFill>
                  <a:srgbClr val="002060"/>
                </a:solidFill>
                <a:effectLst/>
                <a:latin typeface="SutonnyMJ" pitchFamily="2" charset="0"/>
                <a:cs typeface="SutonnyMJ" pitchFamily="2" charset="0"/>
              </a:rPr>
              <a:t>e‡j</a:t>
            </a:r>
            <a:r>
              <a:rPr lang="en-US" b="1" dirty="0">
                <a:solidFill>
                  <a:srgbClr val="002060"/>
                </a:solidFill>
                <a:effectLst/>
                <a:latin typeface="SutonnyMJ" pitchFamily="2" charset="0"/>
                <a:cs typeface="SutonnyMJ" pitchFamily="2" charset="0"/>
              </a:rPr>
              <a:t>|</a:t>
            </a:r>
            <a:endParaRPr 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en-US" b="1" i="1" u="sng" dirty="0" err="1" smtClean="0">
                <a:effectLst/>
                <a:latin typeface="Times New Roman" pitchFamily="18" charset="0"/>
                <a:cs typeface="Times New Roman" pitchFamily="18" charset="0"/>
              </a:rPr>
              <a:t>R-</a:t>
            </a:r>
            <a:r>
              <a:rPr lang="en-US" b="1" i="1" u="sng" dirty="0" err="1">
                <a:effectLst/>
                <a:latin typeface="SutonnyMJ" pitchFamily="2" charset="0"/>
                <a:cs typeface="SutonnyMJ" pitchFamily="2" charset="0"/>
              </a:rPr>
              <a:t>d¨v±i</a:t>
            </a:r>
            <a:r>
              <a:rPr lang="en-US" b="1" dirty="0">
                <a:effectLst/>
                <a:latin typeface="SutonnyMJ" pitchFamily="2" charset="0"/>
                <a:cs typeface="SutonnyMJ" pitchFamily="2" charset="0"/>
              </a:rPr>
              <a:t> </a:t>
            </a:r>
            <a:r>
              <a:rPr lang="en-US" b="1" dirty="0" smtClean="0">
                <a:effectLst/>
                <a:latin typeface="SutonnyMJ" pitchFamily="2" charset="0"/>
                <a:cs typeface="SutonnyMJ" pitchFamily="2" charset="0"/>
              </a:rPr>
              <a:t>t- </a:t>
            </a:r>
            <a:r>
              <a:rPr lang="en-US" b="1" dirty="0" err="1" smtClean="0">
                <a:effectLst/>
                <a:latin typeface="SutonnyMJ" pitchFamily="2" charset="0"/>
                <a:cs typeface="SutonnyMJ" pitchFamily="2" charset="0"/>
              </a:rPr>
              <a:t>Kv‡Pi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wfZi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w`‡q</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AwZµvšÍ</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m~h</a:t>
            </a:r>
            <a:r>
              <a:rPr lang="en-US" b="1" dirty="0" smtClean="0">
                <a:effectLst/>
                <a:latin typeface="SutonnyMJ" pitchFamily="2" charset="0"/>
                <a:cs typeface="SutonnyMJ" pitchFamily="2" charset="0"/>
              </a:rPr>
              <a:t>©¨</a:t>
            </a:r>
            <a:r>
              <a:rPr lang="en-US" b="1" dirty="0" err="1" smtClean="0">
                <a:effectLst/>
                <a:latin typeface="SutonnyMJ" pitchFamily="2" charset="0"/>
                <a:cs typeface="SutonnyMJ" pitchFamily="2" charset="0"/>
              </a:rPr>
              <a:t>iwk¥i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Rb</a:t>
            </a:r>
            <a:r>
              <a:rPr lang="en-US" b="1" dirty="0" smtClean="0">
                <a:effectLst/>
                <a:latin typeface="SutonnyMJ" pitchFamily="2" charset="0"/>
                <a:cs typeface="SutonnyMJ" pitchFamily="2" charset="0"/>
              </a:rPr>
              <a:t>¨ †h AwZwi³ </a:t>
            </a:r>
            <a:r>
              <a:rPr lang="en-US" b="1" dirty="0" err="1" smtClean="0">
                <a:effectLst/>
                <a:latin typeface="SutonnyMJ" pitchFamily="2" charset="0"/>
                <a:cs typeface="SutonnyMJ" pitchFamily="2" charset="0"/>
              </a:rPr>
              <a:t>Zvc</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Gwm</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iæ‡g</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mÂvwjZ</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nq</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Zv‡KB</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wewKiYRwbZ</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Zvc</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e‡j</a:t>
            </a:r>
            <a:r>
              <a:rPr lang="en-US" b="1" dirty="0" smtClean="0">
                <a:effectLst/>
                <a:latin typeface="SutonnyMJ" pitchFamily="2" charset="0"/>
                <a:cs typeface="SutonnyMJ" pitchFamily="2" charset="0"/>
              </a:rPr>
              <a:t>|</a:t>
            </a:r>
          </a:p>
          <a:p>
            <a:pPr algn="l"/>
            <a:endParaRPr lang="en-US" b="1" dirty="0">
              <a:effectLst/>
              <a:latin typeface="Times New Roman" pitchFamily="18" charset="0"/>
              <a:cs typeface="Times New Roman" pitchFamily="18" charset="0"/>
            </a:endParaRPr>
          </a:p>
          <a:p>
            <a:pPr algn="l"/>
            <a:endParaRPr lang="en-US" b="1" dirty="0">
              <a:effectLst/>
              <a:latin typeface="Times New Roman" pitchFamily="18" charset="0"/>
              <a:cs typeface="Times New Roman" pitchFamily="18" charset="0"/>
            </a:endParaRPr>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
        <p:nvSpPr>
          <p:cNvPr id="5" name="Footer Placeholder 5"/>
          <p:cNvSpPr txBox="1">
            <a:spLocks/>
          </p:cNvSpPr>
          <p:nvPr/>
        </p:nvSpPr>
        <p:spPr>
          <a:xfrm>
            <a:off x="0" y="6400800"/>
            <a:ext cx="9144000" cy="457200"/>
          </a:xfrm>
          <a:prstGeom prst="rect">
            <a:avLst/>
          </a:prstGeom>
          <a:solidFill>
            <a:schemeClr val="accent1"/>
          </a:solidFill>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smtClean="0">
                <a:solidFill>
                  <a:srgbClr val="FFFF00"/>
                </a:solidFill>
                <a:latin typeface="Academy Engraved LET" pitchFamily="2" charset="0"/>
              </a:rPr>
              <a:t>Presented  By : A.M.Atiqullah,INSTRUCTOR(Tech)RAC </a:t>
            </a:r>
            <a:r>
              <a:rPr lang="en-US" sz="1400" b="1" smtClean="0">
                <a:solidFill>
                  <a:srgbClr val="FFFF00"/>
                </a:solidFill>
                <a:latin typeface="Times New Roman" pitchFamily="18" charset="0"/>
                <a:cs typeface="Times New Roman" pitchFamily="18" charset="0"/>
              </a:rPr>
              <a:t>DHAKA POLYTECHNIC INSTITUTE, M: 01711-056403</a:t>
            </a:r>
            <a:endParaRPr lang="en-US" sz="1100" b="1" dirty="0">
              <a:solidFill>
                <a:srgbClr val="FFFF00"/>
              </a:solidFill>
            </a:endParaRPr>
          </a:p>
        </p:txBody>
      </p:sp>
    </p:spTree>
    <p:extLst>
      <p:ext uri="{BB962C8B-B14F-4D97-AF65-F5344CB8AC3E}">
        <p14:creationId xmlns:p14="http://schemas.microsoft.com/office/powerpoint/2010/main" val="399980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580">
                                          <p:stCondLst>
                                            <p:cond delay="0"/>
                                          </p:stCondLst>
                                        </p:cTn>
                                        <p:tgtEl>
                                          <p:spTgt spid="3">
                                            <p:txEl>
                                              <p:pRg st="3" end="3"/>
                                            </p:txEl>
                                          </p:spTgt>
                                        </p:tgtEl>
                                      </p:cBhvr>
                                    </p:animEffect>
                                    <p:anim calcmode="lin" valueType="num">
                                      <p:cBhvr>
                                        <p:cTn id="7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3" end="3"/>
                                            </p:txEl>
                                          </p:spTgt>
                                        </p:tgtEl>
                                      </p:cBhvr>
                                      <p:to x="100000" y="60000"/>
                                    </p:animScale>
                                    <p:animScale>
                                      <p:cBhvr>
                                        <p:cTn id="76" dur="166" decel="50000">
                                          <p:stCondLst>
                                            <p:cond delay="676"/>
                                          </p:stCondLst>
                                        </p:cTn>
                                        <p:tgtEl>
                                          <p:spTgt spid="3">
                                            <p:txEl>
                                              <p:pRg st="3" end="3"/>
                                            </p:txEl>
                                          </p:spTgt>
                                        </p:tgtEl>
                                      </p:cBhvr>
                                      <p:to x="100000" y="100000"/>
                                    </p:animScale>
                                    <p:animScale>
                                      <p:cBhvr>
                                        <p:cTn id="77" dur="26">
                                          <p:stCondLst>
                                            <p:cond delay="1312"/>
                                          </p:stCondLst>
                                        </p:cTn>
                                        <p:tgtEl>
                                          <p:spTgt spid="3">
                                            <p:txEl>
                                              <p:pRg st="3" end="3"/>
                                            </p:txEl>
                                          </p:spTgt>
                                        </p:tgtEl>
                                      </p:cBhvr>
                                      <p:to x="100000" y="80000"/>
                                    </p:animScale>
                                    <p:animScale>
                                      <p:cBhvr>
                                        <p:cTn id="78" dur="166" decel="50000">
                                          <p:stCondLst>
                                            <p:cond delay="1338"/>
                                          </p:stCondLst>
                                        </p:cTn>
                                        <p:tgtEl>
                                          <p:spTgt spid="3">
                                            <p:txEl>
                                              <p:pRg st="3" end="3"/>
                                            </p:txEl>
                                          </p:spTgt>
                                        </p:tgtEl>
                                      </p:cBhvr>
                                      <p:to x="100000" y="100000"/>
                                    </p:animScale>
                                    <p:animScale>
                                      <p:cBhvr>
                                        <p:cTn id="79" dur="26">
                                          <p:stCondLst>
                                            <p:cond delay="1642"/>
                                          </p:stCondLst>
                                        </p:cTn>
                                        <p:tgtEl>
                                          <p:spTgt spid="3">
                                            <p:txEl>
                                              <p:pRg st="3" end="3"/>
                                            </p:txEl>
                                          </p:spTgt>
                                        </p:tgtEl>
                                      </p:cBhvr>
                                      <p:to x="100000" y="90000"/>
                                    </p:animScale>
                                    <p:animScale>
                                      <p:cBhvr>
                                        <p:cTn id="80" dur="166" decel="50000">
                                          <p:stCondLst>
                                            <p:cond delay="1668"/>
                                          </p:stCondLst>
                                        </p:cTn>
                                        <p:tgtEl>
                                          <p:spTgt spid="3">
                                            <p:txEl>
                                              <p:pRg st="3" end="3"/>
                                            </p:txEl>
                                          </p:spTgt>
                                        </p:tgtEl>
                                      </p:cBhvr>
                                      <p:to x="100000" y="100000"/>
                                    </p:animScale>
                                    <p:animScale>
                                      <p:cBhvr>
                                        <p:cTn id="81" dur="26">
                                          <p:stCondLst>
                                            <p:cond delay="1808"/>
                                          </p:stCondLst>
                                        </p:cTn>
                                        <p:tgtEl>
                                          <p:spTgt spid="3">
                                            <p:txEl>
                                              <p:pRg st="3" end="3"/>
                                            </p:txEl>
                                          </p:spTgt>
                                        </p:tgtEl>
                                      </p:cBhvr>
                                      <p:to x="100000" y="95000"/>
                                    </p:animScale>
                                    <p:animScale>
                                      <p:cBhvr>
                                        <p:cTn id="8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895599"/>
          </a:xfrm>
        </p:spPr>
        <p:txBody>
          <a:bodyPr/>
          <a:lstStyle/>
          <a:p>
            <a:r>
              <a:rPr lang="en-US" dirty="0"/>
              <a:t>TPC-3 3 4  60(TC)- 90(BF)  -25(PC)- 25(PF)- 200(Total) </a:t>
            </a:r>
            <a:r>
              <a:rPr lang="en-US" dirty="0" smtClean="0"/>
              <a:t/>
            </a:r>
            <a:br>
              <a:rPr lang="en-US" dirty="0" smtClean="0"/>
            </a:br>
            <a:r>
              <a:rPr lang="en-US" sz="4800" dirty="0" smtClean="0"/>
              <a:t>MID</a:t>
            </a:r>
            <a:r>
              <a:rPr lang="en-US" sz="4800" b="1" dirty="0" smtClean="0">
                <a:solidFill>
                  <a:srgbClr val="FF0000"/>
                </a:solidFill>
                <a:effectLst/>
              </a:rPr>
              <a:t>: 24-31 </a:t>
            </a:r>
            <a:r>
              <a:rPr lang="en-US" sz="4800" b="1" dirty="0" err="1" smtClean="0">
                <a:solidFill>
                  <a:srgbClr val="FF0000"/>
                </a:solidFill>
                <a:effectLst/>
                <a:latin typeface="SutonnyMJ" pitchFamily="2" charset="0"/>
                <a:cs typeface="SutonnyMJ" pitchFamily="2" charset="0"/>
              </a:rPr>
              <a:t>gvP</a:t>
            </a:r>
            <a:r>
              <a:rPr lang="en-US" sz="4800" b="1" dirty="0" smtClean="0">
                <a:solidFill>
                  <a:srgbClr val="FF0000"/>
                </a:solidFill>
                <a:effectLst/>
                <a:latin typeface="SutonnyMJ" pitchFamily="2" charset="0"/>
                <a:cs typeface="SutonnyMJ" pitchFamily="2" charset="0"/>
              </a:rPr>
              <a:t>©/20 </a:t>
            </a:r>
            <a:r>
              <a:rPr lang="en-US" sz="4800" b="1" dirty="0" smtClean="0">
                <a:solidFill>
                  <a:srgbClr val="FF0000"/>
                </a:solidFill>
                <a:effectLst/>
              </a:rPr>
              <a:t>BF </a:t>
            </a:r>
            <a:r>
              <a:rPr lang="en-US" sz="4800" b="1" dirty="0" smtClean="0">
                <a:solidFill>
                  <a:srgbClr val="FF0000"/>
                </a:solidFill>
                <a:effectLst/>
                <a:latin typeface="SutonnyMJ" pitchFamily="2" charset="0"/>
                <a:cs typeface="SutonnyMJ" pitchFamily="2" charset="0"/>
              </a:rPr>
              <a:t>t 01Ryb/2020</a:t>
            </a:r>
            <a:endParaRPr lang="en-US" sz="4800" b="1" dirty="0">
              <a:solidFill>
                <a:srgbClr val="FF0000"/>
              </a:solidFill>
              <a:effectLst/>
            </a:endParaRPr>
          </a:p>
        </p:txBody>
      </p:sp>
      <p:sp>
        <p:nvSpPr>
          <p:cNvPr id="3" name="Subtitle 2"/>
          <p:cNvSpPr>
            <a:spLocks noGrp="1"/>
          </p:cNvSpPr>
          <p:nvPr>
            <p:ph type="subTitle" idx="1"/>
          </p:nvPr>
        </p:nvSpPr>
        <p:spPr>
          <a:xfrm>
            <a:off x="0" y="3505200"/>
            <a:ext cx="9067800" cy="3200400"/>
          </a:xfrm>
        </p:spPr>
        <p:txBody>
          <a:bodyPr>
            <a:normAutofit/>
          </a:bodyPr>
          <a:lstStyle/>
          <a:p>
            <a:r>
              <a:rPr lang="en-US" b="1" u="sng" dirty="0">
                <a:solidFill>
                  <a:srgbClr val="FF0000"/>
                </a:solidFill>
              </a:rPr>
              <a:t>OBJECTIVES</a:t>
            </a:r>
            <a:r>
              <a:rPr lang="en-US" dirty="0"/>
              <a:t>:  To provide the students with an opportunity to acquire knowledge, skills and attitude in the area of cooling and heating load calculation with special emphasis on: </a:t>
            </a:r>
            <a:r>
              <a:rPr lang="en-US" dirty="0">
                <a:solidFill>
                  <a:srgbClr val="FFC000"/>
                </a:solidFill>
              </a:rPr>
              <a:t></a:t>
            </a:r>
            <a:r>
              <a:rPr lang="en-US" dirty="0"/>
              <a:t> Aspect of cooling and heating load.  Aspect of building survey.   External and internal heat load calculation.  Refrigeration and air conditioning plant capacity.  Selection of equipment   Psychometric chart  Solar heat gain calculation </a:t>
            </a:r>
          </a:p>
          <a:p>
            <a:endParaRPr lang="en-US" dirty="0"/>
          </a:p>
          <a:p>
            <a:endParaRPr lang="en-US" dirty="0"/>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155755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0" end="0"/>
                                            </p:txEl>
                                          </p:spTgt>
                                        </p:tgtEl>
                                        <p:attrNameLst>
                                          <p:attrName>ppt_x</p:attrName>
                                          <p:attrName>ppt_y</p:attrName>
                                        </p:attrNameLst>
                                      </p:cBhvr>
                                    </p:animMotion>
                                    <p:animRot by="1500000">
                                      <p:cBhvr>
                                        <p:cTn id="14" dur="125" fill="hold">
                                          <p:stCondLst>
                                            <p:cond delay="0"/>
                                          </p:stCondLst>
                                        </p:cTn>
                                        <p:tgtEl>
                                          <p:spTgt spid="3">
                                            <p:txEl>
                                              <p:pRg st="0" end="0"/>
                                            </p:txEl>
                                          </p:spTgt>
                                        </p:tgtEl>
                                        <p:attrNameLst>
                                          <p:attrName>r</p:attrName>
                                        </p:attrNameLst>
                                      </p:cBhvr>
                                    </p:animRot>
                                    <p:animRot by="-1500000">
                                      <p:cBhvr>
                                        <p:cTn id="15" dur="125" fill="hold">
                                          <p:stCondLst>
                                            <p:cond delay="125"/>
                                          </p:stCondLst>
                                        </p:cTn>
                                        <p:tgtEl>
                                          <p:spTgt spid="3">
                                            <p:txEl>
                                              <p:pRg st="0" end="0"/>
                                            </p:txEl>
                                          </p:spTgt>
                                        </p:tgtEl>
                                        <p:attrNameLst>
                                          <p:attrName>r</p:attrName>
                                        </p:attrNameLst>
                                      </p:cBhvr>
                                    </p:animRot>
                                    <p:animRot by="-1500000">
                                      <p:cBhvr>
                                        <p:cTn id="16" dur="125" fill="hold">
                                          <p:stCondLst>
                                            <p:cond delay="250"/>
                                          </p:stCondLst>
                                        </p:cTn>
                                        <p:tgtEl>
                                          <p:spTgt spid="3">
                                            <p:txEl>
                                              <p:pRg st="0" end="0"/>
                                            </p:txEl>
                                          </p:spTgt>
                                        </p:tgtEl>
                                        <p:attrNameLst>
                                          <p:attrName>r</p:attrName>
                                        </p:attrNameLst>
                                      </p:cBhvr>
                                    </p:animRot>
                                    <p:animRot by="1500000">
                                      <p:cBhvr>
                                        <p:cTn id="17"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666999"/>
          </a:xfrm>
        </p:spPr>
        <p:txBody>
          <a:bodyPr/>
          <a:lstStyle/>
          <a:p>
            <a:r>
              <a:rPr lang="en-US" sz="4800" b="1" dirty="0" smtClean="0">
                <a:effectLst/>
              </a:rPr>
              <a:t>S.O:1.5 </a:t>
            </a:r>
            <a:r>
              <a:rPr lang="en-US" sz="4800" b="1" dirty="0">
                <a:effectLst/>
              </a:rPr>
              <a:t>Solve problems relating to K, C, R and U factors.</a:t>
            </a:r>
            <a:r>
              <a:rPr lang="en-US" dirty="0">
                <a:effectLst/>
              </a:rPr>
              <a:t/>
            </a:r>
            <a:br>
              <a:rPr lang="en-US" dirty="0">
                <a:effectLst/>
              </a:rPr>
            </a:br>
            <a:r>
              <a:rPr lang="en-US" dirty="0" err="1" smtClean="0">
                <a:effectLst/>
                <a:latin typeface="SutonnyMJ" pitchFamily="2" charset="0"/>
                <a:cs typeface="SutonnyMJ" pitchFamily="2" charset="0"/>
              </a:rPr>
              <a:t>mgm¨vejx</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AsK</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mg~n</a:t>
            </a:r>
            <a:r>
              <a:rPr lang="en-US" dirty="0" smtClean="0">
                <a:effectLst/>
                <a:latin typeface="SutonnyMJ" pitchFamily="2" charset="0"/>
                <a:cs typeface="SutonnyMJ" pitchFamily="2" charset="0"/>
              </a:rPr>
              <a:t> t</a:t>
            </a:r>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2590800"/>
                <a:ext cx="9144000" cy="4267200"/>
              </a:xfrm>
            </p:spPr>
            <p:txBody>
              <a:bodyPr>
                <a:normAutofit/>
              </a:bodyPr>
              <a:lstStyle/>
              <a:p>
                <a:pPr algn="l"/>
                <a:r>
                  <a:rPr lang="en-US" dirty="0" smtClean="0"/>
                  <a:t>1.Q= A</a:t>
                </a:r>
                <a14:m>
                  <m:oMath xmlns:m="http://schemas.openxmlformats.org/officeDocument/2006/math">
                    <m:r>
                      <a:rPr lang="en-US" i="1" smtClean="0">
                        <a:latin typeface="Cambria Math"/>
                        <a:ea typeface="Cambria Math"/>
                      </a:rPr>
                      <m:t>×</m:t>
                    </m:r>
                  </m:oMath>
                </a14:m>
                <a:r>
                  <a:rPr lang="en-US" dirty="0" smtClean="0"/>
                  <a:t>U</a:t>
                </a:r>
                <a14:m>
                  <m:oMath xmlns:m="http://schemas.openxmlformats.org/officeDocument/2006/math">
                    <m:r>
                      <a:rPr lang="en-US" i="1" dirty="0" smtClean="0">
                        <a:latin typeface="Cambria Math"/>
                        <a:ea typeface="Cambria Math"/>
                      </a:rPr>
                      <m:t>×</m:t>
                    </m:r>
                  </m:oMath>
                </a14:m>
                <a:r>
                  <a:rPr lang="en-US" dirty="0" smtClean="0"/>
                  <a:t>TD, </a:t>
                </a:r>
                <a:r>
                  <a:rPr lang="en-US" dirty="0" err="1" smtClean="0">
                    <a:latin typeface="SutonnyMJ" pitchFamily="2" charset="0"/>
                    <a:cs typeface="SutonnyMJ" pitchFamily="2" charset="0"/>
                  </a:rPr>
                  <a:t>GLv‡b</a:t>
                </a:r>
                <a:r>
                  <a:rPr lang="en-US" dirty="0" smtClean="0">
                    <a:latin typeface="SutonnyMJ" pitchFamily="2" charset="0"/>
                    <a:cs typeface="SutonnyMJ" pitchFamily="2" charset="0"/>
                  </a:rPr>
                  <a:t>,</a:t>
                </a:r>
                <a:r>
                  <a:rPr lang="en-US" dirty="0" smtClean="0"/>
                  <a:t>  Q= </a:t>
                </a:r>
                <a:r>
                  <a:rPr lang="en-US" dirty="0" err="1" smtClean="0">
                    <a:latin typeface="SutonnyMJ" pitchFamily="2" charset="0"/>
                    <a:cs typeface="SutonnyMJ" pitchFamily="2" charset="0"/>
                  </a:rPr>
                  <a:t>cwievwnZ</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Zv‡ci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cwigvb</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IqvU</a:t>
                </a:r>
                <a:r>
                  <a:rPr lang="en-US" dirty="0" smtClean="0">
                    <a:latin typeface="SutonnyMJ" pitchFamily="2" charset="0"/>
                    <a:cs typeface="SutonnyMJ" pitchFamily="2" charset="0"/>
                  </a:rPr>
                  <a:t>(</a:t>
                </a:r>
                <a:r>
                  <a:rPr lang="en-US" dirty="0" smtClean="0">
                    <a:latin typeface="Times New Roman" pitchFamily="18" charset="0"/>
                    <a:cs typeface="Times New Roman" pitchFamily="18" charset="0"/>
                  </a:rPr>
                  <a:t>W)</a:t>
                </a:r>
                <a:endParaRPr lang="en-US" dirty="0" smtClean="0">
                  <a:latin typeface="SutonnyMJ" pitchFamily="2" charset="0"/>
                  <a:cs typeface="SutonnyMJ" pitchFamily="2" charset="0"/>
                </a:endParaRPr>
              </a:p>
              <a:p>
                <a:pPr algn="l"/>
                <a:r>
                  <a:rPr lang="en-US" dirty="0">
                    <a:latin typeface="SutonnyMJ" pitchFamily="2" charset="0"/>
                    <a:cs typeface="SutonnyMJ" pitchFamily="2" charset="0"/>
                  </a:rPr>
                  <a:t> </a:t>
                </a:r>
                <a:r>
                  <a:rPr lang="en-US" dirty="0" smtClean="0">
                    <a:latin typeface="SutonnyMJ" pitchFamily="2" charset="0"/>
                    <a:cs typeface="SutonnyMJ" pitchFamily="2" charset="0"/>
                  </a:rPr>
                  <a:t>                                 </a:t>
                </a:r>
                <a:r>
                  <a:rPr lang="en-US" dirty="0" smtClean="0">
                    <a:latin typeface="Times New Roman" pitchFamily="18" charset="0"/>
                    <a:cs typeface="Times New Roman" pitchFamily="18" charset="0"/>
                  </a:rPr>
                  <a:t>A= </a:t>
                </a:r>
                <a:r>
                  <a:rPr lang="en-US" dirty="0" err="1" smtClean="0">
                    <a:latin typeface="SutonnyMJ" pitchFamily="2" charset="0"/>
                    <a:cs typeface="SutonnyMJ" pitchFamily="2" charset="0"/>
                  </a:rPr>
                  <a:t>KvVv‡gvi</a:t>
                </a:r>
                <a:r>
                  <a:rPr lang="en-US" dirty="0">
                    <a:latin typeface="SutonnyMJ" pitchFamily="2" charset="0"/>
                    <a:cs typeface="SutonnyMJ" pitchFamily="2" charset="0"/>
                  </a:rPr>
                  <a:t> </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ÿÎdj</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eM</a:t>
                </a:r>
                <a:r>
                  <a:rPr lang="en-US" dirty="0" smtClean="0">
                    <a:latin typeface="SutonnyMJ" pitchFamily="2" charset="0"/>
                    <a:cs typeface="SutonnyMJ" pitchFamily="2" charset="0"/>
                  </a:rPr>
                  <a:t>© GKK(</a:t>
                </a:r>
                <a:r>
                  <a:rPr lang="en-US" dirty="0" smtClean="0">
                    <a:latin typeface="Times New Roman" pitchFamily="18" charset="0"/>
                    <a:cs typeface="Times New Roman" pitchFamily="18" charset="0"/>
                  </a:rPr>
                  <a:t>m</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algn="l"/>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U= </a:t>
                </a:r>
                <a:r>
                  <a:rPr lang="en-US" dirty="0" err="1" smtClean="0">
                    <a:latin typeface="SutonnyMJ" pitchFamily="2" charset="0"/>
                    <a:cs typeface="SutonnyMJ" pitchFamily="2" charset="0"/>
                  </a:rPr>
                  <a:t>Zvc</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cwievwnZvi</a:t>
                </a:r>
                <a:r>
                  <a:rPr lang="en-US" dirty="0" smtClean="0">
                    <a:latin typeface="SutonnyMJ" pitchFamily="2" charset="0"/>
                    <a:cs typeface="SutonnyMJ" pitchFamily="2" charset="0"/>
                  </a:rPr>
                  <a:t> ¸bv</a:t>
                </a:r>
                <a:r>
                  <a:rPr lang="en-US" dirty="0" smtClean="0">
                    <a:latin typeface="SutonnySushreeMJ"/>
                    <a:cs typeface="SutonnySushreeMJ"/>
                  </a:rPr>
                  <a:t>¼,IqvU/</a:t>
                </a:r>
                <a:r>
                  <a:rPr lang="en-US" dirty="0" err="1" smtClean="0">
                    <a:latin typeface="SutonnySushreeMJ"/>
                    <a:cs typeface="SutonnySushreeMJ"/>
                  </a:rPr>
                  <a:t>eM©wgUvi</a:t>
                </a:r>
                <a:r>
                  <a:rPr lang="en-US" dirty="0">
                    <a:latin typeface="SutonnySushreeMJ"/>
                    <a:cs typeface="SutonnySushreeMJ"/>
                  </a:rPr>
                  <a:t> </a:t>
                </a:r>
                <a:r>
                  <a:rPr lang="en-US" dirty="0" smtClean="0">
                    <a:latin typeface="SutonnySushreeMJ"/>
                    <a:cs typeface="SutonnySushreeMJ"/>
                  </a:rPr>
                  <a:t>†</a:t>
                </a:r>
                <a:r>
                  <a:rPr lang="en-US" dirty="0" err="1" smtClean="0">
                    <a:latin typeface="SutonnySushreeMJ"/>
                    <a:cs typeface="SutonnySushreeMJ"/>
                  </a:rPr>
                  <a:t>Kjwfb</a:t>
                </a:r>
                <a:r>
                  <a:rPr lang="en-US" dirty="0" smtClean="0">
                    <a:latin typeface="SutonnySushreeMJ"/>
                    <a:cs typeface="SutonnySushreeMJ"/>
                  </a:rPr>
                  <a:t>(</a:t>
                </a:r>
                <a:endParaRPr lang="en-US" dirty="0" smtClean="0">
                  <a:latin typeface="Times New Roman" pitchFamily="18" charset="0"/>
                  <a:cs typeface="Times New Roman" pitchFamily="18" charset="0"/>
                </a:endParaRPr>
              </a:p>
              <a:p>
                <a:pPr algn="l"/>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TD= </a:t>
                </a:r>
                <a:r>
                  <a:rPr lang="en-US" dirty="0" err="1" smtClean="0">
                    <a:latin typeface="SutonnyMJ" pitchFamily="2" charset="0"/>
                    <a:cs typeface="SutonnyMJ" pitchFamily="2" charset="0"/>
                  </a:rPr>
                  <a:t>wfZi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Ges</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evB‡ii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ZvcgvÎvi</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e¨eavb</a:t>
                </a:r>
                <a:r>
                  <a:rPr lang="en-US" dirty="0">
                    <a:latin typeface="SutonnyMJ" pitchFamily="2" charset="0"/>
                    <a:cs typeface="SutonnyMJ" pitchFamily="2" charset="0"/>
                  </a:rPr>
                  <a:t> </a:t>
                </a:r>
                <a:r>
                  <a:rPr lang="en-US" dirty="0" smtClean="0">
                    <a:latin typeface="SutonnyMJ" pitchFamily="2" charset="0"/>
                    <a:cs typeface="SutonnyMJ" pitchFamily="2" charset="0"/>
                  </a:rPr>
                  <a:t>†</a:t>
                </a:r>
                <a:r>
                  <a:rPr lang="en-US" dirty="0" err="1" smtClean="0">
                    <a:latin typeface="SutonnyMJ" pitchFamily="2" charset="0"/>
                    <a:cs typeface="SutonnyMJ" pitchFamily="2" charset="0"/>
                  </a:rPr>
                  <a:t>Kjwfb</a:t>
                </a:r>
                <a:endParaRPr lang="en-US" dirty="0"/>
              </a:p>
              <a:p>
                <a:pPr algn="l"/>
                <a:r>
                  <a:rPr lang="en-US" dirty="0" smtClean="0">
                    <a:latin typeface="Times New Roman" pitchFamily="18" charset="0"/>
                    <a:cs typeface="Times New Roman" pitchFamily="18" charset="0"/>
                  </a:rPr>
                  <a:t>2. R </a:t>
                </a:r>
                <a:r>
                  <a:rPr lang="en-US" dirty="0" smtClean="0"/>
                  <a:t>=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𝑈</m:t>
                        </m:r>
                      </m:den>
                    </m:f>
                  </m:oMath>
                </a14:m>
                <a:r>
                  <a:rPr lang="en-US" dirty="0" smtClean="0"/>
                  <a:t> =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𝑓</m:t>
                        </m:r>
                        <m:r>
                          <m:rPr>
                            <m:sty m:val="p"/>
                          </m:rPr>
                          <a:rPr lang="en-US" b="0" i="0" smtClean="0">
                            <a:latin typeface="Cambria Math"/>
                          </a:rPr>
                          <m:t>i</m:t>
                        </m:r>
                      </m:den>
                    </m:f>
                  </m:oMath>
                </a14:m>
                <a:r>
                  <a:rPr lang="en-US" dirty="0" smtClean="0"/>
                  <a:t> + </a:t>
                </a:r>
                <a14:m>
                  <m:oMath xmlns:m="http://schemas.openxmlformats.org/officeDocument/2006/math">
                    <m:box>
                      <m:boxPr>
                        <m:ctrlPr>
                          <a:rPr lang="en-US" i="1" smtClean="0">
                            <a:latin typeface="Cambria Math"/>
                          </a:rPr>
                        </m:ctrlPr>
                      </m:boxPr>
                      <m:e>
                        <m:argPr>
                          <m:argSz m:val="-1"/>
                        </m:argPr>
                        <m:f>
                          <m:fPr>
                            <m:ctrlPr>
                              <a:rPr lang="en-US" i="1" smtClean="0">
                                <a:latin typeface="Cambria Math"/>
                              </a:rPr>
                            </m:ctrlPr>
                          </m:fPr>
                          <m:num>
                            <m:r>
                              <a:rPr lang="en-US" b="0" i="1" smtClean="0">
                                <a:latin typeface="Cambria Math"/>
                              </a:rPr>
                              <m:t>𝑋</m:t>
                            </m:r>
                            <m:r>
                              <a:rPr lang="en-US" b="0" i="0" smtClean="0">
                                <a:latin typeface="Cambria Math"/>
                              </a:rPr>
                              <m:t>1</m:t>
                            </m:r>
                          </m:num>
                          <m:den>
                            <m:r>
                              <a:rPr lang="en-US" b="0" i="1" smtClean="0">
                                <a:latin typeface="Cambria Math"/>
                              </a:rPr>
                              <m:t>𝐾</m:t>
                            </m:r>
                            <m:r>
                              <a:rPr lang="en-US" b="0" i="0" smtClean="0">
                                <a:latin typeface="Cambria Math"/>
                              </a:rPr>
                              <m:t>1</m:t>
                            </m:r>
                          </m:den>
                        </m:f>
                      </m:e>
                    </m:box>
                  </m:oMath>
                </a14:m>
                <a:r>
                  <a:rPr lang="en-US" dirty="0" smtClean="0"/>
                  <a:t> + </a:t>
                </a:r>
                <a14:m>
                  <m:oMath xmlns:m="http://schemas.openxmlformats.org/officeDocument/2006/math">
                    <m:box>
                      <m:boxPr>
                        <m:ctrlPr>
                          <a:rPr lang="en-US" i="1" smtClean="0">
                            <a:latin typeface="Cambria Math"/>
                          </a:rPr>
                        </m:ctrlPr>
                      </m:boxPr>
                      <m:e>
                        <m:argPr>
                          <m:argSz m:val="-1"/>
                        </m:argPr>
                        <m:f>
                          <m:fPr>
                            <m:ctrlPr>
                              <a:rPr lang="en-US" i="1" smtClean="0">
                                <a:latin typeface="Cambria Math"/>
                              </a:rPr>
                            </m:ctrlPr>
                          </m:fPr>
                          <m:num>
                            <m:r>
                              <a:rPr lang="en-US" b="0" i="1" smtClean="0">
                                <a:latin typeface="Cambria Math"/>
                              </a:rPr>
                              <m:t>𝑋</m:t>
                            </m:r>
                            <m:r>
                              <a:rPr lang="en-US" b="0" i="0" smtClean="0">
                                <a:latin typeface="Cambria Math"/>
                              </a:rPr>
                              <m:t>2</m:t>
                            </m:r>
                          </m:num>
                          <m:den>
                            <m:r>
                              <a:rPr lang="en-US" b="0" i="1" smtClean="0">
                                <a:latin typeface="Cambria Math"/>
                              </a:rPr>
                              <m:t>𝐾</m:t>
                            </m:r>
                            <m:r>
                              <a:rPr lang="en-US" b="0" i="0" smtClean="0">
                                <a:latin typeface="Cambria Math"/>
                              </a:rPr>
                              <m:t>2</m:t>
                            </m:r>
                          </m:den>
                        </m:f>
                      </m:e>
                    </m:box>
                  </m:oMath>
                </a14:m>
                <a:r>
                  <a:rPr lang="en-US" dirty="0" smtClean="0"/>
                  <a:t> + ...... + </a:t>
                </a:r>
                <a14:m>
                  <m:oMath xmlns:m="http://schemas.openxmlformats.org/officeDocument/2006/math">
                    <m:box>
                      <m:boxPr>
                        <m:ctrlPr>
                          <a:rPr lang="en-US" i="1" smtClean="0">
                            <a:latin typeface="Cambria Math"/>
                          </a:rPr>
                        </m:ctrlPr>
                      </m:boxPr>
                      <m:e>
                        <m:argPr>
                          <m:argSz m:val="-1"/>
                        </m:argPr>
                        <m:f>
                          <m:fPr>
                            <m:ctrlPr>
                              <a:rPr lang="en-US" i="1" smtClean="0">
                                <a:latin typeface="Cambria Math"/>
                              </a:rPr>
                            </m:ctrlPr>
                          </m:fPr>
                          <m:num>
                            <m:r>
                              <a:rPr lang="en-US" b="0" i="1" smtClean="0">
                                <a:latin typeface="Cambria Math"/>
                              </a:rPr>
                              <m:t>𝑋</m:t>
                            </m:r>
                            <m:r>
                              <m:rPr>
                                <m:sty m:val="p"/>
                              </m:rPr>
                              <a:rPr lang="en-US" b="0" i="0" smtClean="0">
                                <a:latin typeface="Cambria Math"/>
                              </a:rPr>
                              <m:t>n</m:t>
                            </m:r>
                          </m:num>
                          <m:den>
                            <m:r>
                              <a:rPr lang="en-US" b="0" i="1" smtClean="0">
                                <a:latin typeface="Cambria Math"/>
                              </a:rPr>
                              <m:t>𝐾</m:t>
                            </m:r>
                            <m:r>
                              <m:rPr>
                                <m:sty m:val="p"/>
                              </m:rPr>
                              <a:rPr lang="en-US" b="0" i="0" smtClean="0">
                                <a:latin typeface="Cambria Math"/>
                              </a:rPr>
                              <m:t>n</m:t>
                            </m:r>
                          </m:den>
                        </m:f>
                      </m:e>
                    </m:box>
                  </m:oMath>
                </a14:m>
                <a:r>
                  <a:rPr lang="en-US" dirty="0" smtClean="0"/>
                  <a:t> + </a:t>
                </a:r>
                <a14:m>
                  <m:oMath xmlns:m="http://schemas.openxmlformats.org/officeDocument/2006/math">
                    <m:box>
                      <m:boxPr>
                        <m:ctrlPr>
                          <a:rPr lang="en-US" i="1" smtClean="0">
                            <a:effectLst/>
                            <a:latin typeface="Cambria Math"/>
                          </a:rPr>
                        </m:ctrlPr>
                      </m:boxPr>
                      <m:e>
                        <m:argPr>
                          <m:argSz m:val="-1"/>
                        </m:argPr>
                        <m:f>
                          <m:fPr>
                            <m:ctrlPr>
                              <a:rPr lang="en-US" i="1" smtClean="0">
                                <a:effectLst/>
                                <a:latin typeface="Cambria Math"/>
                              </a:rPr>
                            </m:ctrlPr>
                          </m:fPr>
                          <m:num>
                            <m:r>
                              <a:rPr lang="en-US" b="0" i="0" smtClean="0">
                                <a:effectLst/>
                                <a:latin typeface="Cambria Math"/>
                              </a:rPr>
                              <m:t>1</m:t>
                            </m:r>
                          </m:num>
                          <m:den>
                            <m:r>
                              <m:rPr>
                                <m:sty m:val="p"/>
                              </m:rPr>
                              <a:rPr lang="en-US" b="0" i="0" smtClean="0">
                                <a:effectLst/>
                                <a:latin typeface="Cambria Math"/>
                              </a:rPr>
                              <m:t>fo</m:t>
                            </m:r>
                          </m:den>
                        </m:f>
                      </m:e>
                    </m:box>
                  </m:oMath>
                </a14:m>
                <a:r>
                  <a:rPr lang="en-US" dirty="0" smtClean="0"/>
                  <a:t>         3. </a:t>
                </a:r>
                <a:r>
                  <a:rPr lang="en-US" dirty="0" smtClean="0">
                    <a:latin typeface="Times New Roman" pitchFamily="18" charset="0"/>
                    <a:cs typeface="Times New Roman" pitchFamily="18" charset="0"/>
                  </a:rPr>
                  <a:t>C = </a:t>
                </a:r>
                <a14:m>
                  <m:oMath xmlns:m="http://schemas.openxmlformats.org/officeDocument/2006/math">
                    <m:f>
                      <m:fPr>
                        <m:ctrlPr>
                          <a:rPr lang="en-US" i="1" smtClean="0">
                            <a:latin typeface="Cambria Math"/>
                            <a:cs typeface="Times New Roman" pitchFamily="18" charset="0"/>
                          </a:rPr>
                        </m:ctrlPr>
                      </m:fPr>
                      <m:num>
                        <m:r>
                          <m:rPr>
                            <m:sty m:val="p"/>
                          </m:rPr>
                          <a:rPr lang="en-US" b="0" i="0" smtClean="0">
                            <a:latin typeface="Cambria Math"/>
                            <a:cs typeface="Times New Roman" pitchFamily="18" charset="0"/>
                          </a:rPr>
                          <m:t>K</m:t>
                        </m:r>
                      </m:num>
                      <m:den>
                        <m:r>
                          <a:rPr lang="en-US" b="0" i="1" smtClean="0">
                            <a:latin typeface="Cambria Math"/>
                            <a:cs typeface="Times New Roman" pitchFamily="18" charset="0"/>
                          </a:rPr>
                          <m:t>𝑋</m:t>
                        </m:r>
                      </m:den>
                    </m:f>
                  </m:oMath>
                </a14:m>
                <a:r>
                  <a:rPr lang="en-US" dirty="0" smtClean="0"/>
                  <a:t>    ,    4. X = </a:t>
                </a:r>
                <a14:m>
                  <m:oMath xmlns:m="http://schemas.openxmlformats.org/officeDocument/2006/math">
                    <m:f>
                      <m:fPr>
                        <m:ctrlPr>
                          <a:rPr lang="en-US" i="1" smtClean="0">
                            <a:latin typeface="Cambria Math"/>
                          </a:rPr>
                        </m:ctrlPr>
                      </m:fPr>
                      <m:num>
                        <m:r>
                          <a:rPr lang="en-US" b="0" i="1" smtClean="0">
                            <a:latin typeface="Cambria Math"/>
                          </a:rPr>
                          <m:t>𝐾</m:t>
                        </m:r>
                      </m:num>
                      <m:den>
                        <m:r>
                          <a:rPr lang="en-US" b="0" i="1" smtClean="0">
                            <a:latin typeface="Cambria Math"/>
                          </a:rPr>
                          <m:t>𝐶</m:t>
                        </m:r>
                      </m:den>
                    </m:f>
                  </m:oMath>
                </a14:m>
                <a:endParaRPr lang="en-US" dirty="0" smtClean="0"/>
              </a:p>
              <a:p>
                <a:pPr algn="l"/>
                <a:r>
                  <a:rPr lang="en-US" dirty="0" smtClean="0"/>
                  <a:t>5. U=</a:t>
                </a:r>
                <a14:m>
                  <m:oMath xmlns:m="http://schemas.openxmlformats.org/officeDocument/2006/math">
                    <m:r>
                      <a:rPr lang="en-US" b="0" i="0" smtClean="0">
                        <a:latin typeface="Cambria Math"/>
                      </a:rPr>
                      <m:t> </m:t>
                    </m:r>
                    <m:f>
                      <m:fPr>
                        <m:ctrlPr>
                          <a:rPr lang="en-US" i="1" smtClean="0">
                            <a:latin typeface="Cambria Math"/>
                          </a:rPr>
                        </m:ctrlPr>
                      </m:fPr>
                      <m:num>
                        <m:r>
                          <a:rPr lang="en-US" b="0" i="1" smtClean="0">
                            <a:latin typeface="Cambria Math"/>
                          </a:rPr>
                          <m:t>1</m:t>
                        </m:r>
                      </m:num>
                      <m:den>
                        <m:r>
                          <a:rPr lang="en-US" b="0" i="1" smtClean="0">
                            <a:latin typeface="Cambria Math"/>
                          </a:rPr>
                          <m:t>𝑅</m:t>
                        </m:r>
                      </m:den>
                    </m:f>
                  </m:oMath>
                </a14:m>
                <a:r>
                  <a:rPr lang="en-US" dirty="0" smtClean="0"/>
                  <a:t> = </a:t>
                </a:r>
                <a14:m>
                  <m:oMath xmlns:m="http://schemas.openxmlformats.org/officeDocument/2006/math">
                    <m:f>
                      <m:fPr>
                        <m:ctrlPr>
                          <a:rPr lang="en-US" i="1" smtClean="0">
                            <a:latin typeface="Cambria Math"/>
                          </a:rPr>
                        </m:ctrlPr>
                      </m:fPr>
                      <m:num>
                        <m:r>
                          <a:rPr lang="en-US" b="0" i="1" smtClean="0">
                            <a:latin typeface="Cambria Math"/>
                          </a:rPr>
                          <m:t>1</m:t>
                        </m:r>
                      </m:num>
                      <m:den>
                        <m:f>
                          <m:fPr>
                            <m:ctrlPr>
                              <a:rPr lang="en-US" i="1">
                                <a:latin typeface="Cambria Math"/>
                              </a:rPr>
                            </m:ctrlPr>
                          </m:fPr>
                          <m:num>
                            <m:r>
                              <a:rPr lang="en-US" i="1">
                                <a:latin typeface="Cambria Math"/>
                              </a:rPr>
                              <m:t>1</m:t>
                            </m:r>
                          </m:num>
                          <m:den>
                            <m:r>
                              <a:rPr lang="en-US" i="1">
                                <a:latin typeface="Cambria Math"/>
                              </a:rPr>
                              <m:t>𝑓</m:t>
                            </m:r>
                            <m:r>
                              <m:rPr>
                                <m:sty m:val="p"/>
                              </m:rPr>
                              <a:rPr lang="en-US">
                                <a:latin typeface="Cambria Math"/>
                              </a:rPr>
                              <m:t>i</m:t>
                            </m:r>
                          </m:den>
                        </m:f>
                        <m:r>
                          <m:rPr>
                            <m:nor/>
                          </m:rPr>
                          <a:rPr lang="en-US" dirty="0"/>
                          <m:t> + </m:t>
                        </m:r>
                        <m:box>
                          <m:boxPr>
                            <m:ctrlPr>
                              <a:rPr lang="en-US" i="1">
                                <a:latin typeface="Cambria Math"/>
                              </a:rPr>
                            </m:ctrlPr>
                          </m:boxPr>
                          <m:e>
                            <m:argPr>
                              <m:argSz m:val="-1"/>
                            </m:argPr>
                            <m:f>
                              <m:fPr>
                                <m:ctrlPr>
                                  <a:rPr lang="en-US" i="1">
                                    <a:latin typeface="Cambria Math"/>
                                  </a:rPr>
                                </m:ctrlPr>
                              </m:fPr>
                              <m:num>
                                <m:r>
                                  <a:rPr lang="en-US" i="1">
                                    <a:latin typeface="Cambria Math"/>
                                  </a:rPr>
                                  <m:t>𝑋</m:t>
                                </m:r>
                                <m:r>
                                  <a:rPr lang="en-US">
                                    <a:latin typeface="Cambria Math"/>
                                  </a:rPr>
                                  <m:t>1</m:t>
                                </m:r>
                              </m:num>
                              <m:den>
                                <m:r>
                                  <a:rPr lang="en-US" i="1">
                                    <a:latin typeface="Cambria Math"/>
                                  </a:rPr>
                                  <m:t>𝐾</m:t>
                                </m:r>
                                <m:r>
                                  <a:rPr lang="en-US">
                                    <a:latin typeface="Cambria Math"/>
                                  </a:rPr>
                                  <m:t>1</m:t>
                                </m:r>
                              </m:den>
                            </m:f>
                          </m:e>
                        </m:box>
                        <m:r>
                          <m:rPr>
                            <m:nor/>
                          </m:rPr>
                          <a:rPr lang="en-US" dirty="0"/>
                          <m:t> + </m:t>
                        </m:r>
                        <m:box>
                          <m:boxPr>
                            <m:ctrlPr>
                              <a:rPr lang="en-US" i="1">
                                <a:latin typeface="Cambria Math"/>
                              </a:rPr>
                            </m:ctrlPr>
                          </m:boxPr>
                          <m:e>
                            <m:argPr>
                              <m:argSz m:val="-1"/>
                            </m:argPr>
                            <m:f>
                              <m:fPr>
                                <m:ctrlPr>
                                  <a:rPr lang="en-US" i="1">
                                    <a:latin typeface="Cambria Math"/>
                                  </a:rPr>
                                </m:ctrlPr>
                              </m:fPr>
                              <m:num>
                                <m:r>
                                  <a:rPr lang="en-US" i="1">
                                    <a:latin typeface="Cambria Math"/>
                                  </a:rPr>
                                  <m:t>𝑋</m:t>
                                </m:r>
                                <m:r>
                                  <a:rPr lang="en-US">
                                    <a:latin typeface="Cambria Math"/>
                                  </a:rPr>
                                  <m:t>2</m:t>
                                </m:r>
                              </m:num>
                              <m:den>
                                <m:r>
                                  <a:rPr lang="en-US" i="1">
                                    <a:latin typeface="Cambria Math"/>
                                  </a:rPr>
                                  <m:t>𝐾</m:t>
                                </m:r>
                                <m:r>
                                  <a:rPr lang="en-US">
                                    <a:latin typeface="Cambria Math"/>
                                  </a:rPr>
                                  <m:t>2</m:t>
                                </m:r>
                              </m:den>
                            </m:f>
                          </m:e>
                        </m:box>
                        <m:r>
                          <m:rPr>
                            <m:nor/>
                          </m:rPr>
                          <a:rPr lang="en-US" dirty="0"/>
                          <m:t> + ...... + </m:t>
                        </m:r>
                        <m:box>
                          <m:boxPr>
                            <m:ctrlPr>
                              <a:rPr lang="en-US" i="1">
                                <a:latin typeface="Cambria Math"/>
                              </a:rPr>
                            </m:ctrlPr>
                          </m:boxPr>
                          <m:e>
                            <m:argPr>
                              <m:argSz m:val="-1"/>
                            </m:argPr>
                            <m:f>
                              <m:fPr>
                                <m:ctrlPr>
                                  <a:rPr lang="en-US" i="1">
                                    <a:latin typeface="Cambria Math"/>
                                  </a:rPr>
                                </m:ctrlPr>
                              </m:fPr>
                              <m:num>
                                <m:r>
                                  <a:rPr lang="en-US" i="1">
                                    <a:latin typeface="Cambria Math"/>
                                  </a:rPr>
                                  <m:t>𝑋</m:t>
                                </m:r>
                                <m:r>
                                  <m:rPr>
                                    <m:sty m:val="p"/>
                                  </m:rPr>
                                  <a:rPr lang="en-US">
                                    <a:latin typeface="Cambria Math"/>
                                  </a:rPr>
                                  <m:t>n</m:t>
                                </m:r>
                              </m:num>
                              <m:den>
                                <m:r>
                                  <a:rPr lang="en-US" i="1">
                                    <a:latin typeface="Cambria Math"/>
                                  </a:rPr>
                                  <m:t>𝐾</m:t>
                                </m:r>
                                <m:r>
                                  <m:rPr>
                                    <m:sty m:val="p"/>
                                  </m:rPr>
                                  <a:rPr lang="en-US">
                                    <a:latin typeface="Cambria Math"/>
                                  </a:rPr>
                                  <m:t>n</m:t>
                                </m:r>
                              </m:den>
                            </m:f>
                          </m:e>
                        </m:box>
                        <m:r>
                          <m:rPr>
                            <m:nor/>
                          </m:rPr>
                          <a:rPr lang="en-US" dirty="0"/>
                          <m:t> + </m:t>
                        </m:r>
                        <m:box>
                          <m:boxPr>
                            <m:ctrlPr>
                              <a:rPr lang="en-US" i="1">
                                <a:effectLst/>
                                <a:latin typeface="Cambria Math"/>
                              </a:rPr>
                            </m:ctrlPr>
                          </m:boxPr>
                          <m:e>
                            <m:argPr>
                              <m:argSz m:val="-1"/>
                            </m:argPr>
                            <m:f>
                              <m:fPr>
                                <m:ctrlPr>
                                  <a:rPr lang="en-US" i="1">
                                    <a:effectLst/>
                                    <a:latin typeface="Cambria Math"/>
                                  </a:rPr>
                                </m:ctrlPr>
                              </m:fPr>
                              <m:num>
                                <m:r>
                                  <a:rPr lang="en-US">
                                    <a:effectLst/>
                                    <a:latin typeface="Cambria Math"/>
                                  </a:rPr>
                                  <m:t>1</m:t>
                                </m:r>
                              </m:num>
                              <m:den>
                                <m:r>
                                  <m:rPr>
                                    <m:sty m:val="p"/>
                                  </m:rPr>
                                  <a:rPr lang="en-US">
                                    <a:effectLst/>
                                    <a:latin typeface="Cambria Math"/>
                                  </a:rPr>
                                  <m:t>fo</m:t>
                                </m:r>
                              </m:den>
                            </m:f>
                          </m:e>
                        </m:box>
                      </m:den>
                    </m:f>
                  </m:oMath>
                </a14:m>
                <a:r>
                  <a:rPr lang="en-US" dirty="0" smtClean="0"/>
                  <a:t>      6.  Q = </a:t>
                </a:r>
                <a14:m>
                  <m:oMath xmlns:m="http://schemas.openxmlformats.org/officeDocument/2006/math">
                    <m:f>
                      <m:fPr>
                        <m:ctrlPr>
                          <a:rPr lang="en-US" i="1" smtClean="0">
                            <a:latin typeface="Cambria Math"/>
                          </a:rPr>
                        </m:ctrlPr>
                      </m:fPr>
                      <m:num>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ea typeface="Cambria Math"/>
                          </a:rPr>
                          <m:t>𝑐</m:t>
                        </m:r>
                        <m:r>
                          <a:rPr lang="en-US" b="0" i="1" smtClean="0">
                            <a:latin typeface="Cambria Math"/>
                            <a:ea typeface="Cambria Math"/>
                          </a:rPr>
                          <m:t> ×</m:t>
                        </m:r>
                        <m:r>
                          <a:rPr lang="en-US" b="0" i="1" smtClean="0">
                            <a:latin typeface="Cambria Math"/>
                            <a:ea typeface="Cambria Math"/>
                          </a:rPr>
                          <m:t>𝑇𝐷</m:t>
                        </m:r>
                      </m:num>
                      <m:den/>
                    </m:f>
                  </m:oMath>
                </a14:m>
                <a:r>
                  <a:rPr lang="en-US" dirty="0" smtClean="0"/>
                  <a:t>  </a:t>
                </a:r>
              </a:p>
              <a:p>
                <a:pPr algn="l"/>
                <a:endParaRPr lang="en-US" dirty="0" smtClean="0"/>
              </a:p>
              <a:p>
                <a:pPr algn="l"/>
                <a:endParaRPr lang="en-US"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2590800"/>
                <a:ext cx="9144000" cy="4267200"/>
              </a:xfrm>
              <a:blipFill rotWithShape="1">
                <a:blip r:embed="rId2"/>
                <a:stretch>
                  <a:fillRect l="-1267" t="-2143" b="-1429"/>
                </a:stretch>
              </a:blipFill>
            </p:spPr>
            <p:txBody>
              <a:bodyPr/>
              <a:lstStyle/>
              <a:p>
                <a:r>
                  <a:rPr lang="en-US">
                    <a:noFill/>
                  </a:rPr>
                  <a:t> </a:t>
                </a:r>
              </a:p>
            </p:txBody>
          </p:sp>
        </mc:Fallback>
      </mc:AlternateContent>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smtClean="0">
                <a:solidFill>
                  <a:srgbClr val="FFFF00"/>
                </a:solidFill>
                <a:latin typeface="Academy Engraved LET" pitchFamily="2" charset="0"/>
              </a:rPr>
              <a:t>Presented  </a:t>
            </a:r>
            <a:r>
              <a:rPr lang="en-US" b="1" dirty="0">
                <a:solidFill>
                  <a:srgbClr val="FFFF00"/>
                </a:solidFill>
                <a:latin typeface="Academy Engraved LET" pitchFamily="2" charset="0"/>
              </a:rPr>
              <a:t>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
        <p:nvSpPr>
          <p:cNvPr id="5" name="Footer Placeholder 5"/>
          <p:cNvSpPr txBox="1">
            <a:spLocks/>
          </p:cNvSpPr>
          <p:nvPr/>
        </p:nvSpPr>
        <p:spPr>
          <a:xfrm>
            <a:off x="32479" y="6332095"/>
            <a:ext cx="9144000" cy="457200"/>
          </a:xfrm>
          <a:prstGeom prst="rect">
            <a:avLst/>
          </a:prstGeom>
          <a:solidFill>
            <a:schemeClr val="accent1"/>
          </a:solidFill>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smtClean="0">
                <a:solidFill>
                  <a:srgbClr val="FFFF00"/>
                </a:solidFill>
                <a:latin typeface="Academy Engraved LET" pitchFamily="2" charset="0"/>
              </a:rPr>
              <a:t>Presented  By : A.M.Atiqullah,INSTRUCTOR(Tech)RAC </a:t>
            </a:r>
            <a:r>
              <a:rPr lang="en-US" sz="1400" b="1" smtClean="0">
                <a:solidFill>
                  <a:srgbClr val="FFFF00"/>
                </a:solidFill>
                <a:latin typeface="Times New Roman" pitchFamily="18" charset="0"/>
                <a:cs typeface="Times New Roman" pitchFamily="18" charset="0"/>
              </a:rPr>
              <a:t>DHAKA POLYTECHNIC INSTITUTE, M: 01711-056403</a:t>
            </a:r>
            <a:endParaRPr lang="en-US" sz="1100" b="1" dirty="0">
              <a:solidFill>
                <a:srgbClr val="FFFF00"/>
              </a:solidFill>
            </a:endParaRPr>
          </a:p>
        </p:txBody>
      </p:sp>
    </p:spTree>
    <p:extLst>
      <p:ext uri="{BB962C8B-B14F-4D97-AF65-F5344CB8AC3E}">
        <p14:creationId xmlns:p14="http://schemas.microsoft.com/office/powerpoint/2010/main" val="239601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3119719"/>
          </a:xfrm>
        </p:spPr>
        <p:txBody>
          <a:bodyPr/>
          <a:lstStyle/>
          <a:p>
            <a:pPr algn="just"/>
            <a:r>
              <a:rPr lang="en-US" sz="3600" dirty="0" smtClean="0">
                <a:latin typeface="BrahmaputraMJ" pitchFamily="2" charset="0"/>
                <a:cs typeface="BrahmaputraMJ" pitchFamily="2" charset="0"/>
              </a:rPr>
              <a:t>D`vniY-1t 300 †</a:t>
            </a:r>
            <a:r>
              <a:rPr lang="en-US" sz="3600" dirty="0" err="1" smtClean="0">
                <a:latin typeface="BrahmaputraMJ" pitchFamily="2" charset="0"/>
                <a:cs typeface="BrahmaputraMJ" pitchFamily="2" charset="0"/>
              </a:rPr>
              <a:t>KwR</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gvQ</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GKwU</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wPjv‡i</a:t>
            </a:r>
            <a:r>
              <a:rPr lang="en-US" sz="3600" dirty="0" smtClean="0">
                <a:latin typeface="BrahmaputraMJ" pitchFamily="2" charset="0"/>
                <a:cs typeface="BrahmaputraMJ" pitchFamily="2" charset="0"/>
              </a:rPr>
              <a:t> 35 </a:t>
            </a:r>
            <a:r>
              <a:rPr lang="en-US" sz="3600" dirty="0" err="1" smtClean="0">
                <a:latin typeface="BrahmaputraMJ" pitchFamily="2" charset="0"/>
                <a:cs typeface="BrahmaputraMJ" pitchFamily="2" charset="0"/>
              </a:rPr>
              <a:t>wW</a:t>
            </a:r>
            <a:r>
              <a:rPr lang="en-US" sz="3600" dirty="0" smtClean="0">
                <a:latin typeface="BrahmaputraMJ" pitchFamily="2" charset="0"/>
                <a:cs typeface="BrahmaputraMJ" pitchFamily="2" charset="0"/>
              </a:rPr>
              <a:t>.‡m. </a:t>
            </a:r>
            <a:r>
              <a:rPr lang="en-US" sz="3600" dirty="0" err="1" smtClean="0">
                <a:latin typeface="BrahmaputraMJ" pitchFamily="2" charset="0"/>
                <a:cs typeface="BrahmaputraMJ" pitchFamily="2" charset="0"/>
              </a:rPr>
              <a:t>ZvcgvÎvq</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cÖ‡ek</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Kwi‡q</a:t>
            </a:r>
            <a:r>
              <a:rPr lang="en-US" sz="3600" dirty="0" smtClean="0">
                <a:latin typeface="BrahmaputraMJ" pitchFamily="2" charset="0"/>
                <a:cs typeface="BrahmaputraMJ" pitchFamily="2" charset="0"/>
              </a:rPr>
              <a:t> -10 </a:t>
            </a:r>
            <a:r>
              <a:rPr lang="en-US" sz="3600" dirty="0" err="1" smtClean="0">
                <a:latin typeface="BrahmaputraMJ" pitchFamily="2" charset="0"/>
                <a:cs typeface="BrahmaputraMJ" pitchFamily="2" charset="0"/>
              </a:rPr>
              <a:t>wW</a:t>
            </a:r>
            <a:r>
              <a:rPr lang="en-US" sz="3600" dirty="0" smtClean="0">
                <a:latin typeface="BrahmaputraMJ" pitchFamily="2" charset="0"/>
                <a:cs typeface="BrahmaputraMJ" pitchFamily="2" charset="0"/>
              </a:rPr>
              <a:t>.‡m. </a:t>
            </a:r>
            <a:r>
              <a:rPr lang="en-US" sz="3600" dirty="0" err="1" smtClean="0">
                <a:latin typeface="BrahmaputraMJ" pitchFamily="2" charset="0"/>
                <a:cs typeface="BrahmaputraMJ" pitchFamily="2" charset="0"/>
              </a:rPr>
              <a:t>ZvcgvÎvq</a:t>
            </a:r>
            <a:r>
              <a:rPr lang="en-US" sz="3600" dirty="0" smtClean="0">
                <a:latin typeface="BrahmaputraMJ" pitchFamily="2" charset="0"/>
                <a:cs typeface="BrahmaputraMJ" pitchFamily="2" charset="0"/>
              </a:rPr>
              <a:t>  10 </a:t>
            </a:r>
            <a:r>
              <a:rPr lang="en-US" sz="3600" dirty="0" err="1" smtClean="0">
                <a:latin typeface="BrahmaputraMJ" pitchFamily="2" charset="0"/>
                <a:cs typeface="BrahmaputraMJ" pitchFamily="2" charset="0"/>
              </a:rPr>
              <a:t>N›Up</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kxZj</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Kiv</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n‡j</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gvQ</a:t>
            </a:r>
            <a:r>
              <a:rPr lang="en-US" sz="3600" dirty="0">
                <a:latin typeface="BrahmaputraMJ" pitchFamily="2" charset="0"/>
                <a:cs typeface="BrahmaputraMJ" pitchFamily="2" charset="0"/>
              </a:rPr>
              <a:t> </a:t>
            </a:r>
            <a:r>
              <a:rPr lang="en-US" sz="3600" dirty="0" smtClean="0">
                <a:latin typeface="BrahmaputraMJ" pitchFamily="2" charset="0"/>
                <a:cs typeface="BrahmaputraMJ" pitchFamily="2" charset="0"/>
              </a:rPr>
              <a:t>†_‡K </a:t>
            </a:r>
            <a:r>
              <a:rPr lang="en-US" sz="3600" dirty="0" err="1" smtClean="0">
                <a:latin typeface="BrahmaputraMJ" pitchFamily="2" charset="0"/>
                <a:cs typeface="BrahmaputraMJ" pitchFamily="2" charset="0"/>
              </a:rPr>
              <a:t>AcmvwiZ</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Zv‡ci</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cwigvY</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wbY©q</a:t>
            </a:r>
            <a:r>
              <a:rPr lang="en-US" sz="3600" dirty="0" smtClean="0">
                <a:latin typeface="BrahmaputraMJ" pitchFamily="2" charset="0"/>
                <a:cs typeface="BrahmaputraMJ" pitchFamily="2" charset="0"/>
              </a:rPr>
              <a:t> Ki| (</a:t>
            </a:r>
            <a:r>
              <a:rPr lang="en-US" sz="3600" dirty="0" err="1" smtClean="0">
                <a:latin typeface="BrahmaputraMJ" pitchFamily="2" charset="0"/>
                <a:cs typeface="BrahmaputraMJ" pitchFamily="2" charset="0"/>
              </a:rPr>
              <a:t>kxZjxKi‡Yi</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mgq</a:t>
            </a:r>
            <a:r>
              <a:rPr lang="en-US" sz="3600" dirty="0" smtClean="0">
                <a:latin typeface="BrahmaputraMJ" pitchFamily="2" charset="0"/>
                <a:cs typeface="BrahmaputraMJ" pitchFamily="2" charset="0"/>
              </a:rPr>
              <a:t> 15 </a:t>
            </a:r>
            <a:r>
              <a:rPr lang="en-US" sz="3600" dirty="0" err="1" smtClean="0">
                <a:latin typeface="BrahmaputraMJ" pitchFamily="2" charset="0"/>
                <a:cs typeface="BrahmaputraMJ" pitchFamily="2" charset="0"/>
              </a:rPr>
              <a:t>N›Uv</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gv‡Qi</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Avt</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Zvc</a:t>
            </a:r>
            <a:r>
              <a:rPr lang="en-US" sz="3600" dirty="0" smtClean="0">
                <a:latin typeface="BrahmaputraMJ" pitchFamily="2" charset="0"/>
                <a:cs typeface="BrahmaputraMJ" pitchFamily="2" charset="0"/>
              </a:rPr>
              <a:t> 315 </a:t>
            </a:r>
            <a:r>
              <a:rPr lang="en-US" sz="3600" dirty="0" err="1" smtClean="0">
                <a:latin typeface="BrahmaputraMJ" pitchFamily="2" charset="0"/>
                <a:cs typeface="BrahmaputraMJ" pitchFamily="2" charset="0"/>
              </a:rPr>
              <a:t>wK‡jv</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Ryj</a:t>
            </a:r>
            <a:r>
              <a:rPr lang="en-US" sz="3600" dirty="0" smtClean="0">
                <a:latin typeface="BrahmaputraMJ" pitchFamily="2" charset="0"/>
                <a:cs typeface="BrahmaputraMJ" pitchFamily="2" charset="0"/>
              </a:rPr>
              <a:t>/‡KwR.</a:t>
            </a:r>
            <a:r>
              <a:rPr lang="en-US" sz="3600" dirty="0" err="1" smtClean="0">
                <a:latin typeface="BrahmaputraMJ" pitchFamily="2" charset="0"/>
                <a:cs typeface="BrahmaputraMJ" pitchFamily="2" charset="0"/>
              </a:rPr>
              <a:t>wW</a:t>
            </a:r>
            <a:r>
              <a:rPr lang="en-US" sz="3600" dirty="0" smtClean="0">
                <a:latin typeface="BrahmaputraMJ" pitchFamily="2" charset="0"/>
                <a:cs typeface="BrahmaputraMJ" pitchFamily="2" charset="0"/>
              </a:rPr>
              <a:t>.‡</a:t>
            </a:r>
            <a:r>
              <a:rPr lang="en-US" sz="3600" dirty="0" err="1" smtClean="0">
                <a:latin typeface="BrahmaputraMJ" pitchFamily="2" charset="0"/>
                <a:cs typeface="BrahmaputraMJ" pitchFamily="2" charset="0"/>
              </a:rPr>
              <a:t>Kjwfb</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wPwjs</a:t>
            </a:r>
            <a:r>
              <a:rPr lang="en-US" sz="3600" dirty="0">
                <a:latin typeface="BrahmaputraMJ" pitchFamily="2" charset="0"/>
                <a:cs typeface="BrahmaputraMJ" pitchFamily="2" charset="0"/>
              </a:rPr>
              <a:t> </a:t>
            </a:r>
            <a:r>
              <a:rPr lang="en-US" sz="3600" dirty="0" smtClean="0">
                <a:latin typeface="BrahmaputraMJ" pitchFamily="2" charset="0"/>
                <a:cs typeface="BrahmaputraMJ" pitchFamily="2" charset="0"/>
              </a:rPr>
              <a:t>†</a:t>
            </a:r>
            <a:r>
              <a:rPr lang="en-US" sz="3600" dirty="0" err="1" smtClean="0">
                <a:latin typeface="BrahmaputraMJ" pitchFamily="2" charset="0"/>
                <a:cs typeface="BrahmaputraMJ" pitchFamily="2" charset="0"/>
              </a:rPr>
              <a:t>iU</a:t>
            </a:r>
            <a:r>
              <a:rPr lang="en-US" sz="3600" dirty="0" smtClean="0">
                <a:latin typeface="BrahmaputraMJ" pitchFamily="2" charset="0"/>
                <a:cs typeface="BrahmaputraMJ" pitchFamily="2" charset="0"/>
              </a:rPr>
              <a:t> </a:t>
            </a:r>
            <a:r>
              <a:rPr lang="en-US" sz="3600" dirty="0" err="1" smtClean="0">
                <a:latin typeface="BrahmaputraMJ" pitchFamily="2" charset="0"/>
                <a:cs typeface="BrahmaputraMJ" pitchFamily="2" charset="0"/>
              </a:rPr>
              <a:t>d¨v±i</a:t>
            </a:r>
            <a:r>
              <a:rPr lang="en-US" sz="3600" dirty="0" smtClean="0">
                <a:latin typeface="BrahmaputraMJ" pitchFamily="2" charset="0"/>
                <a:cs typeface="BrahmaputraMJ" pitchFamily="2" charset="0"/>
              </a:rPr>
              <a:t>=0.68)</a:t>
            </a:r>
            <a:endParaRPr lang="en-US" sz="3600" dirty="0">
              <a:latin typeface="BrahmaputraMJ" pitchFamily="2" charset="0"/>
              <a:cs typeface="BrahmaputraMJ" pitchFamily="2" charset="0"/>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3429000"/>
                <a:ext cx="9144000" cy="3429000"/>
              </a:xfrm>
            </p:spPr>
            <p:txBody>
              <a:bodyPr/>
              <a:lstStyle/>
              <a:p>
                <a:pPr algn="l"/>
                <a:endParaRPr lang="en-US" dirty="0" smtClean="0">
                  <a:latin typeface="SutonnyMJ" pitchFamily="2" charset="0"/>
                  <a:cs typeface="SutonnyMJ" pitchFamily="2" charset="0"/>
                </a:endParaRPr>
              </a:p>
              <a:p>
                <a:pPr algn="l"/>
                <a:r>
                  <a:rPr lang="en-US" dirty="0" err="1" smtClean="0">
                    <a:latin typeface="SutonnyMJ" pitchFamily="2" charset="0"/>
                    <a:cs typeface="SutonnyMJ" pitchFamily="2" charset="0"/>
                  </a:rPr>
                  <a:t>DËit</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Iqv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Av‡Q</a:t>
                </a:r>
                <a:r>
                  <a:rPr lang="en-US" dirty="0" smtClean="0">
                    <a:latin typeface="SutonnyMJ" pitchFamily="2" charset="0"/>
                    <a:cs typeface="SutonnyMJ" pitchFamily="2" charset="0"/>
                  </a:rPr>
                  <a:t>, </a:t>
                </a:r>
                <a:r>
                  <a:rPr lang="en-US" dirty="0" smtClean="0">
                    <a:latin typeface="Times New Roman" pitchFamily="18" charset="0"/>
                    <a:cs typeface="Times New Roman" pitchFamily="18" charset="0"/>
                  </a:rPr>
                  <a:t>m=300 kg, c = 315 </a:t>
                </a:r>
                <a:r>
                  <a:rPr lang="en-US" dirty="0" err="1" smtClean="0">
                    <a:latin typeface="Times New Roman" pitchFamily="18" charset="0"/>
                    <a:cs typeface="Times New Roman" pitchFamily="18" charset="0"/>
                  </a:rPr>
                  <a:t>kj</a:t>
                </a:r>
                <a:r>
                  <a:rPr lang="en-US" dirty="0" smtClean="0">
                    <a:latin typeface="Times New Roman" pitchFamily="18" charset="0"/>
                    <a:cs typeface="Times New Roman" pitchFamily="18" charset="0"/>
                  </a:rPr>
                  <a:t>/kg</a:t>
                </a:r>
                <a14:m>
                  <m:oMath xmlns:m="http://schemas.openxmlformats.org/officeDocument/2006/math">
                    <m:r>
                      <a:rPr lang="en-US" i="1" smtClean="0">
                        <a:latin typeface="Cambria Math"/>
                        <a:ea typeface="Cambria Math"/>
                        <a:cs typeface="Times New Roman" pitchFamily="18" charset="0"/>
                      </a:rPr>
                      <m:t>°</m:t>
                    </m:r>
                    <m:r>
                      <m:rPr>
                        <m:sty m:val="p"/>
                      </m:rPr>
                      <a:rPr lang="en-US" b="0" i="0" smtClean="0">
                        <a:latin typeface="Cambria Math"/>
                        <a:ea typeface="Cambria Math"/>
                        <a:cs typeface="Times New Roman" pitchFamily="18" charset="0"/>
                      </a:rPr>
                      <m:t>k</m:t>
                    </m:r>
                  </m:oMath>
                </a14:m>
                <a:r>
                  <a:rPr lang="en-US" dirty="0" smtClean="0">
                    <a:latin typeface="Times New Roman" pitchFamily="18" charset="0"/>
                    <a:cs typeface="Times New Roman" pitchFamily="18" charset="0"/>
                  </a:rPr>
                  <a:t>, Q = ?</a:t>
                </a:r>
              </a:p>
              <a:p>
                <a:pPr algn="l"/>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SutonnyMJ" pitchFamily="2" charset="0"/>
                    <a:cs typeface="SutonnyMJ" pitchFamily="2" charset="0"/>
                  </a:rPr>
                  <a:t>Avgiv</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Rvwb</a:t>
                </a:r>
                <a:r>
                  <a:rPr lang="en-US" dirty="0" smtClean="0">
                    <a:latin typeface="SutonnyMJ" pitchFamily="2" charset="0"/>
                    <a:cs typeface="SutonnyMJ" pitchFamily="2" charset="0"/>
                  </a:rPr>
                  <a:t>,</a:t>
                </a:r>
                <a:r>
                  <a:rPr lang="en-US" dirty="0" smtClean="0">
                    <a:latin typeface="Times New Roman" pitchFamily="18" charset="0"/>
                    <a:cs typeface="Times New Roman" pitchFamily="18" charset="0"/>
                  </a:rPr>
                  <a:t>   Q = </a:t>
                </a:r>
                <a14:m>
                  <m:oMath xmlns:m="http://schemas.openxmlformats.org/officeDocument/2006/math">
                    <m:box>
                      <m:boxPr>
                        <m:ctrlPr>
                          <a:rPr lang="en-US" sz="4000" i="1" smtClean="0">
                            <a:latin typeface="Cambria Math"/>
                            <a:cs typeface="Times New Roman" pitchFamily="18" charset="0"/>
                          </a:rPr>
                        </m:ctrlPr>
                      </m:boxPr>
                      <m:e>
                        <m:argPr>
                          <m:argSz m:val="-1"/>
                        </m:argPr>
                        <m:f>
                          <m:fPr>
                            <m:ctrlPr>
                              <a:rPr lang="en-US" sz="4000" i="1" smtClean="0">
                                <a:latin typeface="Cambria Math"/>
                                <a:cs typeface="Times New Roman" pitchFamily="18" charset="0"/>
                              </a:rPr>
                            </m:ctrlPr>
                          </m:fPr>
                          <m:num>
                            <m:r>
                              <m:rPr>
                                <m:sty m:val="p"/>
                              </m:rPr>
                              <a:rPr lang="en-US" sz="4000" b="0" i="0" smtClean="0">
                                <a:latin typeface="Cambria Math"/>
                                <a:cs typeface="Times New Roman" pitchFamily="18" charset="0"/>
                              </a:rPr>
                              <m:t>m</m:t>
                            </m:r>
                            <m:r>
                              <a:rPr lang="en-US" sz="4000" b="0" i="0" smtClean="0">
                                <a:latin typeface="Cambria Math"/>
                                <a:cs typeface="Times New Roman" pitchFamily="18" charset="0"/>
                              </a:rPr>
                              <m:t> </m:t>
                            </m:r>
                            <m:r>
                              <a:rPr lang="en-US" sz="4000" b="0" i="1" smtClean="0">
                                <a:latin typeface="Cambria Math"/>
                                <a:ea typeface="Cambria Math"/>
                                <a:cs typeface="Times New Roman" pitchFamily="18" charset="0"/>
                              </a:rPr>
                              <m:t>×</m:t>
                            </m:r>
                            <m:r>
                              <m:rPr>
                                <m:sty m:val="p"/>
                              </m:rPr>
                              <a:rPr lang="en-US" sz="4000" b="0" i="0" smtClean="0">
                                <a:latin typeface="Cambria Math"/>
                                <a:cs typeface="Times New Roman" pitchFamily="18" charset="0"/>
                              </a:rPr>
                              <m:t>c</m:t>
                            </m:r>
                            <m:r>
                              <a:rPr lang="en-US" sz="4000" b="0" i="0" smtClean="0">
                                <a:latin typeface="Cambria Math"/>
                                <a:cs typeface="Times New Roman" pitchFamily="18" charset="0"/>
                              </a:rPr>
                              <m:t> </m:t>
                            </m:r>
                            <m:r>
                              <a:rPr lang="en-US" sz="4000" b="0" i="1" smtClean="0">
                                <a:latin typeface="Cambria Math"/>
                                <a:ea typeface="Cambria Math"/>
                                <a:cs typeface="Times New Roman" pitchFamily="18" charset="0"/>
                              </a:rPr>
                              <m:t>×</m:t>
                            </m:r>
                            <m:r>
                              <a:rPr lang="en-US" sz="4000" b="0" i="0" smtClean="0">
                                <a:latin typeface="Cambria Math"/>
                                <a:cs typeface="Times New Roman" pitchFamily="18" charset="0"/>
                              </a:rPr>
                              <m:t> </m:t>
                            </m:r>
                            <m:r>
                              <m:rPr>
                                <m:sty m:val="p"/>
                              </m:rPr>
                              <a:rPr lang="en-US" sz="4000" b="0" i="0" smtClean="0">
                                <a:latin typeface="Cambria Math"/>
                                <a:cs typeface="Times New Roman" pitchFamily="18" charset="0"/>
                              </a:rPr>
                              <m:t>TD</m:t>
                            </m:r>
                          </m:num>
                          <m:den>
                            <m:r>
                              <a:rPr lang="en-US" sz="4000" b="0" i="0" smtClean="0">
                                <a:latin typeface="Cambria Math"/>
                                <a:cs typeface="Times New Roman" pitchFamily="18" charset="0"/>
                              </a:rPr>
                              <m:t>15</m:t>
                            </m:r>
                            <m:r>
                              <a:rPr lang="en-US" sz="4000" b="0" i="1" smtClean="0">
                                <a:latin typeface="Cambria Math"/>
                                <a:ea typeface="Cambria Math"/>
                                <a:cs typeface="Times New Roman" pitchFamily="18" charset="0"/>
                              </a:rPr>
                              <m:t>××</m:t>
                            </m:r>
                            <m:r>
                              <a:rPr lang="en-US" sz="4000" b="0" i="0" smtClean="0">
                                <a:latin typeface="Cambria Math"/>
                                <a:cs typeface="Times New Roman" pitchFamily="18" charset="0"/>
                              </a:rPr>
                              <m:t> 60</m:t>
                            </m:r>
                            <m:r>
                              <a:rPr lang="en-US" sz="4000" b="0" i="1" smtClean="0">
                                <a:latin typeface="Cambria Math"/>
                                <a:ea typeface="Cambria Math"/>
                                <a:cs typeface="Times New Roman" pitchFamily="18" charset="0"/>
                              </a:rPr>
                              <m:t>×</m:t>
                            </m:r>
                            <m:r>
                              <a:rPr lang="en-US" sz="4000" b="0" i="0" smtClean="0">
                                <a:latin typeface="Cambria Math"/>
                                <a:cs typeface="Times New Roman" pitchFamily="18" charset="0"/>
                              </a:rPr>
                              <m:t> 60 </m:t>
                            </m:r>
                            <m:r>
                              <a:rPr lang="en-US" sz="4000" b="0" i="1" smtClean="0">
                                <a:latin typeface="Cambria Math"/>
                                <a:ea typeface="Cambria Math"/>
                                <a:cs typeface="Times New Roman" pitchFamily="18" charset="0"/>
                              </a:rPr>
                              <m:t>×</m:t>
                            </m:r>
                            <m:r>
                              <a:rPr lang="en-US" sz="4000" b="0" i="0" smtClean="0">
                                <a:latin typeface="Cambria Math"/>
                                <a:cs typeface="Times New Roman" pitchFamily="18" charset="0"/>
                              </a:rPr>
                              <m:t>0.68</m:t>
                            </m:r>
                          </m:den>
                        </m:f>
                      </m:e>
                    </m:box>
                  </m:oMath>
                </a14:m>
                <a:r>
                  <a:rPr lang="en-US" dirty="0" smtClean="0">
                    <a:latin typeface="Times New Roman" pitchFamily="18" charset="0"/>
                    <a:cs typeface="Times New Roman" pitchFamily="18" charset="0"/>
                  </a:rPr>
                  <a:t>  =</a:t>
                </a:r>
                <a14:m>
                  <m:oMath xmlns:m="http://schemas.openxmlformats.org/officeDocument/2006/math">
                    <m:r>
                      <a:rPr lang="en-US" sz="3600" b="0" i="0" smtClean="0">
                        <a:latin typeface="Cambria Math"/>
                        <a:cs typeface="Times New Roman" pitchFamily="18" charset="0"/>
                      </a:rPr>
                      <m:t>  </m:t>
                    </m:r>
                    <m:box>
                      <m:boxPr>
                        <m:ctrlPr>
                          <a:rPr lang="en-US" sz="3600" i="1">
                            <a:latin typeface="Cambria Math"/>
                            <a:cs typeface="Times New Roman" pitchFamily="18" charset="0"/>
                          </a:rPr>
                        </m:ctrlPr>
                      </m:boxPr>
                      <m:e>
                        <m:argPr>
                          <m:argSz m:val="-1"/>
                        </m:argPr>
                        <m:f>
                          <m:fPr>
                            <m:ctrlPr>
                              <a:rPr lang="en-US" sz="3600" i="1">
                                <a:latin typeface="Cambria Math"/>
                                <a:cs typeface="Times New Roman" pitchFamily="18" charset="0"/>
                              </a:rPr>
                            </m:ctrlPr>
                          </m:fPr>
                          <m:num>
                            <m:r>
                              <a:rPr lang="en-US" sz="3600" b="0" i="0" smtClean="0">
                                <a:latin typeface="Cambria Math"/>
                                <a:cs typeface="Times New Roman" pitchFamily="18" charset="0"/>
                              </a:rPr>
                              <m:t>300</m:t>
                            </m:r>
                            <m:r>
                              <a:rPr lang="en-US" sz="3600">
                                <a:latin typeface="Cambria Math"/>
                                <a:cs typeface="Times New Roman" pitchFamily="18" charset="0"/>
                              </a:rPr>
                              <m:t> </m:t>
                            </m:r>
                            <m:r>
                              <a:rPr lang="en-US" sz="3600" i="1">
                                <a:latin typeface="Cambria Math"/>
                                <a:ea typeface="Cambria Math"/>
                                <a:cs typeface="Times New Roman" pitchFamily="18" charset="0"/>
                              </a:rPr>
                              <m:t>×</m:t>
                            </m:r>
                            <m:r>
                              <a:rPr lang="en-US" sz="3600" b="0" i="0" smtClean="0">
                                <a:latin typeface="Cambria Math"/>
                                <a:ea typeface="Cambria Math"/>
                                <a:cs typeface="Times New Roman" pitchFamily="18" charset="0"/>
                              </a:rPr>
                              <m:t>315</m:t>
                            </m:r>
                            <m:r>
                              <a:rPr lang="en-US" sz="3600">
                                <a:latin typeface="Cambria Math"/>
                                <a:cs typeface="Times New Roman" pitchFamily="18" charset="0"/>
                              </a:rPr>
                              <m:t> </m:t>
                            </m:r>
                            <m:r>
                              <a:rPr lang="en-US" sz="3600" i="1">
                                <a:latin typeface="Cambria Math"/>
                                <a:ea typeface="Cambria Math"/>
                                <a:cs typeface="Times New Roman" pitchFamily="18" charset="0"/>
                              </a:rPr>
                              <m:t>×</m:t>
                            </m:r>
                            <m:r>
                              <a:rPr lang="en-US" sz="3600" b="0" i="1" smtClean="0">
                                <a:latin typeface="Cambria Math"/>
                                <a:cs typeface="Times New Roman" pitchFamily="18" charset="0"/>
                              </a:rPr>
                              <m:t>{35−</m:t>
                            </m:r>
                            <m:d>
                              <m:dPr>
                                <m:ctrlPr>
                                  <a:rPr lang="en-US" sz="3600" b="0" i="1" smtClean="0">
                                    <a:latin typeface="Cambria Math"/>
                                    <a:cs typeface="Times New Roman" pitchFamily="18" charset="0"/>
                                  </a:rPr>
                                </m:ctrlPr>
                              </m:dPr>
                              <m:e>
                                <m:r>
                                  <a:rPr lang="en-US" sz="3600" b="0" i="1" smtClean="0">
                                    <a:latin typeface="Cambria Math"/>
                                    <a:cs typeface="Times New Roman" pitchFamily="18" charset="0"/>
                                  </a:rPr>
                                  <m:t>−10</m:t>
                                </m:r>
                              </m:e>
                            </m:d>
                            <m:r>
                              <a:rPr lang="en-US" sz="3600" b="0" i="1" smtClean="0">
                                <a:latin typeface="Cambria Math"/>
                                <a:cs typeface="Times New Roman" pitchFamily="18" charset="0"/>
                              </a:rPr>
                              <m:t>}</m:t>
                            </m:r>
                          </m:num>
                          <m:den>
                            <m:r>
                              <a:rPr lang="en-US" sz="3600">
                                <a:latin typeface="Cambria Math"/>
                                <a:cs typeface="Times New Roman" pitchFamily="18" charset="0"/>
                              </a:rPr>
                              <m:t>15</m:t>
                            </m:r>
                            <m:r>
                              <a:rPr lang="en-US" sz="3600" i="1">
                                <a:latin typeface="Cambria Math"/>
                                <a:ea typeface="Cambria Math"/>
                                <a:cs typeface="Times New Roman" pitchFamily="18" charset="0"/>
                              </a:rPr>
                              <m:t>××</m:t>
                            </m:r>
                            <m:r>
                              <a:rPr lang="en-US" sz="3600">
                                <a:latin typeface="Cambria Math"/>
                                <a:cs typeface="Times New Roman" pitchFamily="18" charset="0"/>
                              </a:rPr>
                              <m:t> 60</m:t>
                            </m:r>
                            <m:r>
                              <a:rPr lang="en-US" sz="3600" i="1">
                                <a:latin typeface="Cambria Math"/>
                                <a:ea typeface="Cambria Math"/>
                                <a:cs typeface="Times New Roman" pitchFamily="18" charset="0"/>
                              </a:rPr>
                              <m:t>×</m:t>
                            </m:r>
                            <m:r>
                              <a:rPr lang="en-US" sz="3600">
                                <a:latin typeface="Cambria Math"/>
                                <a:cs typeface="Times New Roman" pitchFamily="18" charset="0"/>
                              </a:rPr>
                              <m:t> 60 </m:t>
                            </m:r>
                            <m:r>
                              <a:rPr lang="en-US" sz="3600" i="1">
                                <a:latin typeface="Cambria Math"/>
                                <a:ea typeface="Cambria Math"/>
                                <a:cs typeface="Times New Roman" pitchFamily="18" charset="0"/>
                              </a:rPr>
                              <m:t>×</m:t>
                            </m:r>
                            <m:r>
                              <a:rPr lang="en-US" sz="3600">
                                <a:latin typeface="Cambria Math"/>
                                <a:cs typeface="Times New Roman" pitchFamily="18" charset="0"/>
                              </a:rPr>
                              <m:t>0.68</m:t>
                            </m:r>
                          </m:den>
                        </m:f>
                      </m:e>
                    </m:box>
                  </m:oMath>
                </a14:m>
                <a:r>
                  <a:rPr lang="en-US" dirty="0" smtClean="0">
                    <a:latin typeface="SutonnyMJ" pitchFamily="2" charset="0"/>
                    <a:cs typeface="SutonnyMJ" pitchFamily="2" charset="0"/>
                  </a:rPr>
                  <a:t> </a:t>
                </a:r>
              </a:p>
              <a:p>
                <a:pPr algn="l"/>
                <a:r>
                  <a:rPr lang="en-US" dirty="0">
                    <a:latin typeface="SutonnyMJ" pitchFamily="2" charset="0"/>
                    <a:cs typeface="SutonnyMJ" pitchFamily="2" charset="0"/>
                  </a:rPr>
                  <a:t> </a:t>
                </a:r>
                <a:r>
                  <a:rPr lang="en-US" dirty="0" smtClean="0">
                    <a:latin typeface="SutonnyMJ" pitchFamily="2" charset="0"/>
                    <a:cs typeface="SutonnyMJ" pitchFamily="2" charset="0"/>
                  </a:rPr>
                  <a:t>                          = </a:t>
                </a:r>
                <a:r>
                  <a:rPr lang="en-US" dirty="0" smtClean="0">
                    <a:latin typeface="Times New Roman" pitchFamily="18" charset="0"/>
                    <a:cs typeface="Times New Roman" pitchFamily="18" charset="0"/>
                  </a:rPr>
                  <a:t>115.81 Kw</a:t>
                </a:r>
                <a:endParaRPr lang="en-US" dirty="0">
                  <a:latin typeface="SutonnyMJ" pitchFamily="2" charset="0"/>
                  <a:cs typeface="SutonnyMJ" pitchFamily="2" charset="0"/>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3429000"/>
                <a:ext cx="9144000" cy="3429000"/>
              </a:xfrm>
              <a:blipFill rotWithShape="1">
                <a:blip r:embed="rId2"/>
                <a:stretch>
                  <a:fillRect l="-1333" t="-2135" r="-867"/>
                </a:stretch>
              </a:blipFill>
            </p:spPr>
            <p:txBody>
              <a:bodyPr/>
              <a:lstStyle/>
              <a:p>
                <a:r>
                  <a:rPr lang="en-US">
                    <a:noFill/>
                  </a:rPr>
                  <a:t> </a:t>
                </a:r>
              </a:p>
            </p:txBody>
          </p:sp>
        </mc:Fallback>
      </mc:AlternateContent>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
        <p:nvSpPr>
          <p:cNvPr id="5" name="Footer Placeholder 5"/>
          <p:cNvSpPr txBox="1">
            <a:spLocks/>
          </p:cNvSpPr>
          <p:nvPr/>
        </p:nvSpPr>
        <p:spPr>
          <a:xfrm>
            <a:off x="0" y="6324600"/>
            <a:ext cx="9144000" cy="457200"/>
          </a:xfrm>
          <a:prstGeom prst="rect">
            <a:avLst/>
          </a:prstGeom>
          <a:solidFill>
            <a:schemeClr val="accent1"/>
          </a:solidFill>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smtClean="0">
                <a:solidFill>
                  <a:srgbClr val="FFFF00"/>
                </a:solidFill>
                <a:latin typeface="Academy Engraved LET" pitchFamily="2" charset="0"/>
              </a:rPr>
              <a:t>Presented  By : A.M.Atiqullah,INSTRUCTOR(Tech)RAC </a:t>
            </a:r>
            <a:r>
              <a:rPr lang="en-US" sz="1400" b="1" smtClean="0">
                <a:solidFill>
                  <a:srgbClr val="FFFF00"/>
                </a:solidFill>
                <a:latin typeface="Times New Roman" pitchFamily="18" charset="0"/>
                <a:cs typeface="Times New Roman" pitchFamily="18" charset="0"/>
              </a:rPr>
              <a:t>DHAKA POLYTECHNIC INSTITUTE, M: 01711-056403</a:t>
            </a:r>
            <a:endParaRPr lang="en-US" sz="1100" b="1" dirty="0">
              <a:solidFill>
                <a:srgbClr val="FFFF00"/>
              </a:solidFill>
            </a:endParaRPr>
          </a:p>
        </p:txBody>
      </p:sp>
    </p:spTree>
    <p:extLst>
      <p:ext uri="{BB962C8B-B14F-4D97-AF65-F5344CB8AC3E}">
        <p14:creationId xmlns:p14="http://schemas.microsoft.com/office/powerpoint/2010/main" val="159012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3119719"/>
          </a:xfrm>
        </p:spPr>
        <p:txBody>
          <a:bodyPr/>
          <a:lstStyle/>
          <a:p>
            <a:r>
              <a:rPr lang="en-US" sz="19900" dirty="0" smtClean="0"/>
              <a:t>ANY </a:t>
            </a:r>
            <a:endParaRPr lang="en-US" sz="19900" dirty="0"/>
          </a:p>
        </p:txBody>
      </p:sp>
      <p:sp>
        <p:nvSpPr>
          <p:cNvPr id="3" name="Subtitle 2"/>
          <p:cNvSpPr>
            <a:spLocks noGrp="1"/>
          </p:cNvSpPr>
          <p:nvPr>
            <p:ph type="subTitle" idx="1"/>
          </p:nvPr>
        </p:nvSpPr>
        <p:spPr>
          <a:xfrm>
            <a:off x="0" y="3767862"/>
            <a:ext cx="9144000" cy="3090138"/>
          </a:xfrm>
        </p:spPr>
        <p:txBody>
          <a:bodyPr>
            <a:noAutofit/>
          </a:bodyPr>
          <a:lstStyle/>
          <a:p>
            <a:r>
              <a:rPr lang="en-US" sz="8800" b="1" dirty="0" smtClean="0">
                <a:effectLst/>
              </a:rPr>
              <a:t>QUESTION ?</a:t>
            </a:r>
            <a:endParaRPr lang="en-US" sz="8800" b="1" dirty="0">
              <a:effectLst/>
            </a:endParaRPr>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
        <p:nvSpPr>
          <p:cNvPr id="5" name="Footer Placeholder 5"/>
          <p:cNvSpPr txBox="1">
            <a:spLocks/>
          </p:cNvSpPr>
          <p:nvPr/>
        </p:nvSpPr>
        <p:spPr>
          <a:xfrm>
            <a:off x="2498" y="6388308"/>
            <a:ext cx="9144000" cy="457200"/>
          </a:xfrm>
          <a:prstGeom prst="rect">
            <a:avLst/>
          </a:prstGeom>
          <a:solidFill>
            <a:schemeClr val="accent1"/>
          </a:solidFill>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smtClean="0">
                <a:solidFill>
                  <a:srgbClr val="FFFF00"/>
                </a:solidFill>
                <a:latin typeface="Academy Engraved LET" pitchFamily="2" charset="0"/>
              </a:rPr>
              <a:t>Presented  By : </a:t>
            </a:r>
            <a:r>
              <a:rPr lang="en-US" sz="1400" b="1" dirty="0" err="1" smtClean="0">
                <a:solidFill>
                  <a:srgbClr val="FFFF00"/>
                </a:solidFill>
                <a:latin typeface="Academy Engraved LET" pitchFamily="2" charset="0"/>
              </a:rPr>
              <a:t>A.M.Atiqullah,INSTRUCTOR</a:t>
            </a:r>
            <a:r>
              <a:rPr lang="en-US" sz="1400" b="1" dirty="0" smtClean="0">
                <a:solidFill>
                  <a:srgbClr val="FFFF00"/>
                </a:solidFill>
                <a:latin typeface="Academy Engraved LET" pitchFamily="2" charset="0"/>
              </a:rPr>
              <a:t>(Tech)RAC </a:t>
            </a:r>
            <a:r>
              <a:rPr lang="en-US" sz="1400" b="1" dirty="0" smtClean="0">
                <a:solidFill>
                  <a:srgbClr val="FFFF00"/>
                </a:solidFill>
                <a:latin typeface="Times New Roman" pitchFamily="18" charset="0"/>
                <a:cs typeface="Times New Roman" pitchFamily="18" charset="0"/>
              </a:rPr>
              <a:t>DHAKA POLYTECHNIC INSTITUTE, M: 01711-056403</a:t>
            </a:r>
            <a:endParaRPr lang="en-US" sz="1100" b="1" dirty="0">
              <a:solidFill>
                <a:srgbClr val="FFFF00"/>
              </a:solidFill>
            </a:endParaRPr>
          </a:p>
        </p:txBody>
      </p:sp>
    </p:spTree>
    <p:extLst>
      <p:ext uri="{BB962C8B-B14F-4D97-AF65-F5344CB8AC3E}">
        <p14:creationId xmlns:p14="http://schemas.microsoft.com/office/powerpoint/2010/main" val="1915952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974463"/>
          </a:xfrm>
        </p:spPr>
        <p:txBody>
          <a:bodyPr/>
          <a:lstStyle/>
          <a:p>
            <a:r>
              <a:rPr lang="en-US" sz="7200" b="1" dirty="0" err="1">
                <a:solidFill>
                  <a:schemeClr val="bg1"/>
                </a:solidFill>
                <a:effectLst/>
                <a:latin typeface="SutonnyMJ" pitchFamily="2" charset="0"/>
                <a:cs typeface="SutonnyMJ" pitchFamily="2" charset="0"/>
              </a:rPr>
              <a:t>e</a:t>
            </a:r>
            <a:r>
              <a:rPr lang="en-US" sz="7200" b="1" dirty="0" err="1" smtClean="0">
                <a:solidFill>
                  <a:schemeClr val="bg1"/>
                </a:solidFill>
                <a:effectLst/>
                <a:latin typeface="SutonnyMJ" pitchFamily="2" charset="0"/>
                <a:cs typeface="SutonnyMJ" pitchFamily="2" charset="0"/>
              </a:rPr>
              <a:t>voxi</a:t>
            </a:r>
            <a:r>
              <a:rPr lang="en-US" sz="7200" b="1" dirty="0" smtClean="0">
                <a:solidFill>
                  <a:schemeClr val="bg1"/>
                </a:solidFill>
                <a:effectLst/>
                <a:latin typeface="SutonnyMJ" pitchFamily="2" charset="0"/>
                <a:cs typeface="SutonnyMJ" pitchFamily="2" charset="0"/>
              </a:rPr>
              <a:t> </a:t>
            </a:r>
            <a:r>
              <a:rPr lang="en-US" sz="7200" b="1" dirty="0" err="1" smtClean="0">
                <a:solidFill>
                  <a:schemeClr val="bg1"/>
                </a:solidFill>
                <a:effectLst/>
                <a:latin typeface="SutonnyMJ" pitchFamily="2" charset="0"/>
                <a:cs typeface="SutonnyMJ" pitchFamily="2" charset="0"/>
              </a:rPr>
              <a:t>KvR</a:t>
            </a:r>
            <a:r>
              <a:rPr lang="en-US" sz="7200" b="1" dirty="0" smtClean="0">
                <a:solidFill>
                  <a:schemeClr val="bg1"/>
                </a:solidFill>
                <a:effectLst/>
                <a:latin typeface="SutonnyMJ" pitchFamily="2" charset="0"/>
                <a:cs typeface="SutonnyMJ" pitchFamily="2" charset="0"/>
              </a:rPr>
              <a:t>(</a:t>
            </a:r>
            <a:r>
              <a:rPr lang="en-US" sz="7200" b="1" dirty="0" smtClean="0">
                <a:solidFill>
                  <a:schemeClr val="bg1"/>
                </a:solidFill>
                <a:effectLst/>
                <a:latin typeface="Times New Roman" pitchFamily="18" charset="0"/>
                <a:cs typeface="Times New Roman" pitchFamily="18" charset="0"/>
              </a:rPr>
              <a:t>Home Work</a:t>
            </a:r>
            <a:r>
              <a:rPr lang="en-US" sz="7200" b="1" dirty="0" smtClean="0">
                <a:solidFill>
                  <a:schemeClr val="bg1"/>
                </a:solidFill>
                <a:effectLst/>
                <a:latin typeface="SutonnyMJ" pitchFamily="2" charset="0"/>
                <a:cs typeface="SutonnyMJ" pitchFamily="2" charset="0"/>
              </a:rPr>
              <a:t>)</a:t>
            </a:r>
            <a:endParaRPr lang="en-US" sz="7200" b="1" dirty="0">
              <a:solidFill>
                <a:schemeClr val="bg1"/>
              </a:solidFill>
              <a:effectLst/>
              <a:latin typeface="SutonnyMJ" pitchFamily="2" charset="0"/>
              <a:cs typeface="SutonnyMJ" pitchFamily="2" charset="0"/>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1600200"/>
                <a:ext cx="9144000" cy="5257800"/>
              </a:xfrm>
            </p:spPr>
            <p:txBody>
              <a:bodyPr/>
              <a:lstStyle/>
              <a:p>
                <a:r>
                  <a:rPr lang="en-US" sz="4800" b="1" u="sng" dirty="0" smtClean="0">
                    <a:solidFill>
                      <a:srgbClr val="002060"/>
                    </a:solidFill>
                    <a:effectLst/>
                    <a:latin typeface="SutonnyMJ" pitchFamily="2" charset="0"/>
                    <a:cs typeface="SutonnyMJ" pitchFamily="2" charset="0"/>
                  </a:rPr>
                  <a:t>Aa¨vq-1g </a:t>
                </a:r>
                <a:r>
                  <a:rPr lang="en-US" sz="4800" b="1" u="sng" dirty="0" err="1" smtClean="0">
                    <a:solidFill>
                      <a:srgbClr val="002060"/>
                    </a:solidFill>
                    <a:effectLst/>
                    <a:latin typeface="SutonnyMJ" pitchFamily="2" charset="0"/>
                    <a:cs typeface="SutonnyMJ" pitchFamily="2" charset="0"/>
                  </a:rPr>
                  <a:t>Gi</a:t>
                </a:r>
                <a:r>
                  <a:rPr lang="en-US" sz="4800" b="1" u="sng" dirty="0" smtClean="0">
                    <a:solidFill>
                      <a:srgbClr val="002060"/>
                    </a:solidFill>
                    <a:effectLst/>
                    <a:latin typeface="SutonnyMJ" pitchFamily="2" charset="0"/>
                    <a:cs typeface="SutonnyMJ" pitchFamily="2" charset="0"/>
                  </a:rPr>
                  <a:t> </a:t>
                </a:r>
                <a:r>
                  <a:rPr lang="en-US" sz="4800" b="1" u="sng" dirty="0" err="1" smtClean="0">
                    <a:solidFill>
                      <a:srgbClr val="002060"/>
                    </a:solidFill>
                    <a:effectLst/>
                    <a:latin typeface="SutonnyMJ" pitchFamily="2" charset="0"/>
                    <a:cs typeface="SutonnyMJ" pitchFamily="2" charset="0"/>
                  </a:rPr>
                  <a:t>cÖkœvejx</a:t>
                </a:r>
                <a:r>
                  <a:rPr lang="en-US" sz="4800" b="1" u="sng" dirty="0" smtClean="0">
                    <a:solidFill>
                      <a:srgbClr val="002060"/>
                    </a:solidFill>
                    <a:effectLst/>
                    <a:latin typeface="SutonnyMJ" pitchFamily="2" charset="0"/>
                    <a:cs typeface="SutonnyMJ" pitchFamily="2" charset="0"/>
                  </a:rPr>
                  <a:t> t</a:t>
                </a:r>
              </a:p>
              <a:p>
                <a:pPr algn="just"/>
                <a:r>
                  <a:rPr lang="en-US" b="1" dirty="0" smtClean="0">
                    <a:solidFill>
                      <a:schemeClr val="bg1"/>
                    </a:solidFill>
                    <a:effectLst/>
                    <a:latin typeface="SutonnyMJ" pitchFamily="2" charset="0"/>
                    <a:cs typeface="SutonnyMJ" pitchFamily="2" charset="0"/>
                  </a:rPr>
                  <a:t>1. </a:t>
                </a:r>
                <a:r>
                  <a:rPr lang="en-US" b="1" dirty="0" err="1" smtClean="0">
                    <a:solidFill>
                      <a:schemeClr val="bg1"/>
                    </a:solidFill>
                    <a:effectLst/>
                    <a:latin typeface="SutonnyMJ" pitchFamily="2" charset="0"/>
                    <a:cs typeface="SutonnyMJ" pitchFamily="2" charset="0"/>
                  </a:rPr>
                  <a:t>msMv</a:t>
                </a:r>
                <a:r>
                  <a:rPr lang="en-US" b="1" dirty="0" smtClean="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wjL</a:t>
                </a:r>
                <a:r>
                  <a:rPr lang="en-US" b="1" dirty="0" smtClean="0">
                    <a:solidFill>
                      <a:schemeClr val="bg1"/>
                    </a:solidFill>
                    <a:effectLst/>
                    <a:latin typeface="SutonnyMJ" pitchFamily="2" charset="0"/>
                    <a:cs typeface="SutonnyMJ" pitchFamily="2" charset="0"/>
                  </a:rPr>
                  <a:t> t- K) </a:t>
                </a:r>
                <a:r>
                  <a:rPr lang="en-US" b="1" dirty="0" err="1" smtClean="0">
                    <a:solidFill>
                      <a:schemeClr val="bg1"/>
                    </a:solidFill>
                    <a:effectLst/>
                    <a:latin typeface="SutonnyMJ" pitchFamily="2" charset="0"/>
                    <a:cs typeface="SutonnyMJ" pitchFamily="2" charset="0"/>
                  </a:rPr>
                  <a:t>Aby‡gq</a:t>
                </a:r>
                <a:r>
                  <a:rPr lang="en-US" b="1" dirty="0" smtClean="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Zvc</a:t>
                </a:r>
                <a:r>
                  <a:rPr lang="en-US" b="1" dirty="0">
                    <a:solidFill>
                      <a:schemeClr val="bg1"/>
                    </a:solidFill>
                    <a:effectLst/>
                    <a:latin typeface="SutonnyMJ" pitchFamily="2" charset="0"/>
                    <a:cs typeface="SutonnyMJ" pitchFamily="2" charset="0"/>
                  </a:rPr>
                  <a:t> </a:t>
                </a:r>
                <a:r>
                  <a:rPr lang="en-US" b="1" dirty="0" err="1" smtClean="0">
                    <a:solidFill>
                      <a:schemeClr val="bg1"/>
                    </a:solidFill>
                    <a:effectLst/>
                    <a:latin typeface="SutonnyMJ" pitchFamily="2" charset="0"/>
                    <a:cs typeface="SutonnyMJ" pitchFamily="2" charset="0"/>
                  </a:rPr>
                  <a:t>AR©b</a:t>
                </a:r>
                <a:r>
                  <a:rPr lang="en-US" b="1" dirty="0" smtClean="0">
                    <a:solidFill>
                      <a:schemeClr val="bg1"/>
                    </a:solidFill>
                    <a:effectLst/>
                    <a:latin typeface="SutonnyMJ" pitchFamily="2" charset="0"/>
                    <a:cs typeface="SutonnyMJ" pitchFamily="2" charset="0"/>
                  </a:rPr>
                  <a:t> L) </a:t>
                </a:r>
                <a:r>
                  <a:rPr lang="en-US" b="1" dirty="0" err="1">
                    <a:solidFill>
                      <a:schemeClr val="bg1"/>
                    </a:solidFill>
                    <a:effectLst/>
                    <a:latin typeface="SutonnyMJ" pitchFamily="2" charset="0"/>
                    <a:cs typeface="SutonnyMJ" pitchFamily="2" charset="0"/>
                  </a:rPr>
                  <a:t>myßZvc</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AR©b</a:t>
                </a:r>
                <a:r>
                  <a:rPr lang="en-US" b="1" dirty="0" smtClean="0">
                    <a:solidFill>
                      <a:schemeClr val="bg1"/>
                    </a:solidFill>
                    <a:effectLst/>
                    <a:latin typeface="SutonnyMJ" pitchFamily="2" charset="0"/>
                    <a:cs typeface="SutonnyMJ" pitchFamily="2" charset="0"/>
                  </a:rPr>
                  <a:t>   M) </a:t>
                </a:r>
                <a:r>
                  <a:rPr lang="en-US" b="1" dirty="0">
                    <a:solidFill>
                      <a:schemeClr val="bg1"/>
                    </a:solidFill>
                    <a:effectLst/>
                    <a:latin typeface="SutonnyMJ" pitchFamily="2" charset="0"/>
                    <a:cs typeface="SutonnyMJ" pitchFamily="2" charset="0"/>
                  </a:rPr>
                  <a:t>‡</a:t>
                </a:r>
                <a:r>
                  <a:rPr lang="en-US" b="1" dirty="0" err="1">
                    <a:solidFill>
                      <a:schemeClr val="bg1"/>
                    </a:solidFill>
                    <a:effectLst/>
                    <a:latin typeface="SutonnyMJ" pitchFamily="2" charset="0"/>
                    <a:cs typeface="SutonnyMJ" pitchFamily="2" charset="0"/>
                  </a:rPr>
                  <a:t>iwW‡q›U</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Zvc</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AR©b</a:t>
                </a:r>
                <a:r>
                  <a:rPr lang="en-US" b="1" dirty="0" smtClean="0">
                    <a:solidFill>
                      <a:schemeClr val="bg1"/>
                    </a:solidFill>
                    <a:effectLst/>
                    <a:latin typeface="SutonnyMJ" pitchFamily="2" charset="0"/>
                    <a:cs typeface="SutonnyMJ" pitchFamily="2" charset="0"/>
                  </a:rPr>
                  <a:t>  N) </a:t>
                </a:r>
                <a:r>
                  <a:rPr lang="en-US" b="1" dirty="0">
                    <a:solidFill>
                      <a:schemeClr val="bg1"/>
                    </a:solidFill>
                    <a:effectLst/>
                    <a:latin typeface="SutonnyMJ" pitchFamily="2" charset="0"/>
                    <a:cs typeface="SutonnyMJ" pitchFamily="2" charset="0"/>
                  </a:rPr>
                  <a:t>‡¯</a:t>
                </a:r>
                <a:r>
                  <a:rPr lang="en-US" b="1" dirty="0" err="1">
                    <a:solidFill>
                      <a:schemeClr val="bg1"/>
                    </a:solidFill>
                    <a:effectLst/>
                    <a:latin typeface="SutonnyMJ" pitchFamily="2" charset="0"/>
                    <a:cs typeface="SutonnyMJ" pitchFamily="2" charset="0"/>
                  </a:rPr>
                  <a:t>úm</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wnU</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MBb</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jvW</a:t>
                </a:r>
                <a:r>
                  <a:rPr lang="en-US" b="1" dirty="0" smtClean="0">
                    <a:solidFill>
                      <a:schemeClr val="bg1"/>
                    </a:solidFill>
                    <a:effectLst/>
                    <a:latin typeface="SutonnyMJ" pitchFamily="2" charset="0"/>
                    <a:cs typeface="SutonnyMJ" pitchFamily="2" charset="0"/>
                  </a:rPr>
                  <a:t>  O) ‡¯</a:t>
                </a:r>
                <a:r>
                  <a:rPr lang="en-US" b="1" dirty="0" err="1">
                    <a:solidFill>
                      <a:schemeClr val="bg1"/>
                    </a:solidFill>
                    <a:effectLst/>
                    <a:latin typeface="SutonnyMJ" pitchFamily="2" charset="0"/>
                    <a:cs typeface="SutonnyMJ" pitchFamily="2" charset="0"/>
                  </a:rPr>
                  <a:t>úm</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Kzwjs</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jvW</a:t>
                </a:r>
                <a:r>
                  <a:rPr lang="en-US" b="1" dirty="0" smtClean="0">
                    <a:solidFill>
                      <a:schemeClr val="bg1"/>
                    </a:solidFill>
                    <a:effectLst/>
                    <a:latin typeface="SutonnyMJ" pitchFamily="2" charset="0"/>
                    <a:cs typeface="SutonnyMJ" pitchFamily="2" charset="0"/>
                  </a:rPr>
                  <a:t>  P) </a:t>
                </a:r>
                <a:r>
                  <a:rPr lang="en-US" b="1" dirty="0" err="1">
                    <a:solidFill>
                      <a:schemeClr val="bg1"/>
                    </a:solidFill>
                    <a:effectLst/>
                    <a:latin typeface="SutonnyMJ" pitchFamily="2" charset="0"/>
                    <a:cs typeface="SutonnyMJ" pitchFamily="2" charset="0"/>
                  </a:rPr>
                  <a:t>Zvc</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wb</a:t>
                </a:r>
                <a:r>
                  <a:rPr lang="en-US" b="1" dirty="0">
                    <a:solidFill>
                      <a:schemeClr val="bg1"/>
                    </a:solidFill>
                    <a:effectLst/>
                    <a:latin typeface="SutonnyMJ" pitchFamily="2" charset="0"/>
                    <a:cs typeface="SutonnyMJ" pitchFamily="2" charset="0"/>
                  </a:rPr>
                  <a:t>®‹</a:t>
                </a:r>
                <a:r>
                  <a:rPr lang="en-US" b="1" dirty="0" err="1">
                    <a:solidFill>
                      <a:schemeClr val="bg1"/>
                    </a:solidFill>
                    <a:effectLst/>
                    <a:latin typeface="SutonnyMJ" pitchFamily="2" charset="0"/>
                    <a:cs typeface="SutonnyMJ" pitchFamily="2" charset="0"/>
                  </a:rPr>
                  <a:t>vk‡bi</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nvi</a:t>
                </a:r>
                <a:r>
                  <a:rPr lang="en-US" b="1" dirty="0" smtClean="0">
                    <a:solidFill>
                      <a:schemeClr val="bg1"/>
                    </a:solidFill>
                    <a:effectLst/>
                    <a:latin typeface="SutonnyMJ" pitchFamily="2" charset="0"/>
                    <a:cs typeface="SutonnyMJ" pitchFamily="2" charset="0"/>
                  </a:rPr>
                  <a:t>  Q) _</a:t>
                </a:r>
                <a:r>
                  <a:rPr lang="en-US" b="1" dirty="0" err="1">
                    <a:solidFill>
                      <a:schemeClr val="bg1"/>
                    </a:solidFill>
                    <a:effectLst/>
                    <a:latin typeface="SutonnyMJ" pitchFamily="2" charset="0"/>
                    <a:cs typeface="SutonnyMJ" pitchFamily="2" charset="0"/>
                  </a:rPr>
                  <a:t>vg©vj</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iwR</a:t>
                </a:r>
                <a:r>
                  <a:rPr lang="en-US" b="1" dirty="0">
                    <a:solidFill>
                      <a:schemeClr val="bg1"/>
                    </a:solidFill>
                    <a:effectLst/>
                    <a:latin typeface="SutonnyMJ" pitchFamily="2" charset="0"/>
                    <a:cs typeface="SutonnyMJ" pitchFamily="2" charset="0"/>
                  </a:rPr>
                  <a:t>÷¨</a:t>
                </a:r>
                <a:r>
                  <a:rPr lang="en-US" b="1" dirty="0" err="1">
                    <a:solidFill>
                      <a:schemeClr val="bg1"/>
                    </a:solidFill>
                    <a:effectLst/>
                    <a:latin typeface="SutonnyMJ" pitchFamily="2" charset="0"/>
                    <a:cs typeface="SutonnyMJ" pitchFamily="2" charset="0"/>
                  </a:rPr>
                  <a:t>vÝ</a:t>
                </a:r>
                <a:r>
                  <a:rPr lang="en-US" b="1" dirty="0" smtClean="0">
                    <a:solidFill>
                      <a:schemeClr val="bg1"/>
                    </a:solidFill>
                    <a:effectLst/>
                    <a:latin typeface="SutonnyMJ" pitchFamily="2" charset="0"/>
                    <a:cs typeface="SutonnyMJ" pitchFamily="2" charset="0"/>
                  </a:rPr>
                  <a:t> R) </a:t>
                </a:r>
                <a:r>
                  <a:rPr lang="en-US" b="1" dirty="0" err="1">
                    <a:solidFill>
                      <a:schemeClr val="bg1"/>
                    </a:solidFill>
                    <a:effectLst/>
                    <a:latin typeface="SutonnyMJ" pitchFamily="2" charset="0"/>
                    <a:cs typeface="SutonnyMJ" pitchFamily="2" charset="0"/>
                  </a:rPr>
                  <a:t>Kzwjs</a:t>
                </a:r>
                <a:r>
                  <a:rPr lang="en-US" b="1" dirty="0">
                    <a:solidFill>
                      <a:schemeClr val="bg1"/>
                    </a:solidFill>
                    <a:effectLst/>
                    <a:latin typeface="SutonnyMJ" pitchFamily="2" charset="0"/>
                    <a:cs typeface="SutonnyMJ" pitchFamily="2" charset="0"/>
                  </a:rPr>
                  <a:t> GÛ </a:t>
                </a:r>
                <a:r>
                  <a:rPr lang="en-US" b="1" dirty="0" err="1">
                    <a:solidFill>
                      <a:schemeClr val="bg1"/>
                    </a:solidFill>
                    <a:effectLst/>
                    <a:latin typeface="SutonnyMJ" pitchFamily="2" charset="0"/>
                    <a:cs typeface="SutonnyMJ" pitchFamily="2" charset="0"/>
                  </a:rPr>
                  <a:t>wnwUs</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jvW</a:t>
                </a:r>
                <a:r>
                  <a:rPr lang="en-US" b="1" dirty="0">
                    <a:solidFill>
                      <a:schemeClr val="bg1"/>
                    </a:solidFill>
                    <a:effectLst/>
                    <a:latin typeface="SutonnyMJ" pitchFamily="2" charset="0"/>
                    <a:cs typeface="SutonnyMJ" pitchFamily="2" charset="0"/>
                  </a:rPr>
                  <a:t> </a:t>
                </a:r>
                <a:r>
                  <a:rPr lang="en-US" b="1" dirty="0" err="1">
                    <a:solidFill>
                      <a:schemeClr val="bg1"/>
                    </a:solidFill>
                    <a:effectLst/>
                    <a:latin typeface="SutonnyMJ" pitchFamily="2" charset="0"/>
                    <a:cs typeface="SutonnyMJ" pitchFamily="2" charset="0"/>
                  </a:rPr>
                  <a:t>Gi</a:t>
                </a:r>
                <a:r>
                  <a:rPr lang="en-US" b="1" dirty="0">
                    <a:solidFill>
                      <a:schemeClr val="bg1"/>
                    </a:solidFill>
                    <a:effectLst/>
                    <a:latin typeface="SutonnyMJ" pitchFamily="2" charset="0"/>
                    <a:cs typeface="SutonnyMJ" pitchFamily="2" charset="0"/>
                  </a:rPr>
                  <a:t> A_©</a:t>
                </a:r>
                <a:r>
                  <a:rPr lang="en-US" b="1" dirty="0" err="1">
                    <a:solidFill>
                      <a:schemeClr val="bg1"/>
                    </a:solidFill>
                    <a:effectLst/>
                    <a:latin typeface="SutonnyMJ" pitchFamily="2" charset="0"/>
                    <a:cs typeface="SutonnyMJ" pitchFamily="2" charset="0"/>
                  </a:rPr>
                  <a:t>mg~n</a:t>
                </a:r>
                <a:r>
                  <a:rPr lang="en-US" b="1" dirty="0">
                    <a:solidFill>
                      <a:schemeClr val="bg1"/>
                    </a:solidFill>
                    <a:effectLst/>
                    <a:latin typeface="SutonnyMJ" pitchFamily="2" charset="0"/>
                    <a:cs typeface="SutonnyMJ" pitchFamily="2" charset="0"/>
                  </a:rPr>
                  <a:t> </a:t>
                </a:r>
                <a:r>
                  <a:rPr lang="en-US" b="1" dirty="0" smtClean="0">
                    <a:solidFill>
                      <a:schemeClr val="bg1"/>
                    </a:solidFill>
                    <a:effectLst/>
                    <a:latin typeface="SutonnyMJ" pitchFamily="2" charset="0"/>
                    <a:cs typeface="SutonnyMJ" pitchFamily="2" charset="0"/>
                  </a:rPr>
                  <a:t>|</a:t>
                </a:r>
              </a:p>
              <a:p>
                <a:pPr algn="l"/>
                <a:r>
                  <a:rPr lang="en-US" dirty="0" smtClean="0">
                    <a:effectLst/>
                    <a:latin typeface="SutonnyMJ" pitchFamily="2" charset="0"/>
                    <a:cs typeface="SutonnyMJ" pitchFamily="2" charset="0"/>
                  </a:rPr>
                  <a:t>2.</a:t>
                </a:r>
                <a:r>
                  <a:rPr lang="en-US" dirty="0">
                    <a:effectLst/>
                    <a:latin typeface="SutonnyMJ" pitchFamily="2" charset="0"/>
                    <a:cs typeface="SutonnyMJ" pitchFamily="2" charset="0"/>
                  </a:rPr>
                  <a:t> </a:t>
                </a:r>
                <a:r>
                  <a:rPr lang="en-US" dirty="0" err="1">
                    <a:effectLst/>
                    <a:latin typeface="SutonnyMJ" pitchFamily="2" charset="0"/>
                    <a:cs typeface="SutonnyMJ" pitchFamily="2" charset="0"/>
                  </a:rPr>
                  <a:t>Kzwjs</a:t>
                </a:r>
                <a:r>
                  <a:rPr lang="en-US" dirty="0">
                    <a:effectLst/>
                    <a:latin typeface="SutonnyMJ" pitchFamily="2" charset="0"/>
                    <a:cs typeface="SutonnyMJ" pitchFamily="2" charset="0"/>
                  </a:rPr>
                  <a:t> GÛ </a:t>
                </a:r>
                <a:r>
                  <a:rPr lang="en-US" dirty="0" err="1">
                    <a:effectLst/>
                    <a:latin typeface="SutonnyMJ" pitchFamily="2" charset="0"/>
                    <a:cs typeface="SutonnyMJ" pitchFamily="2" charset="0"/>
                  </a:rPr>
                  <a:t>wnwUs</a:t>
                </a:r>
                <a:r>
                  <a:rPr lang="en-US" dirty="0">
                    <a:effectLst/>
                    <a:latin typeface="SutonnyMJ" pitchFamily="2" charset="0"/>
                    <a:cs typeface="SutonnyMJ" pitchFamily="2" charset="0"/>
                  </a:rPr>
                  <a:t> †</a:t>
                </a:r>
                <a:r>
                  <a:rPr lang="en-US" dirty="0" err="1" smtClean="0">
                    <a:effectLst/>
                    <a:latin typeface="SutonnyMJ" pitchFamily="2" charset="0"/>
                    <a:cs typeface="SutonnyMJ" pitchFamily="2" charset="0"/>
                  </a:rPr>
                  <a:t>jvW</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ej‡Z</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Kx</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eySvq</a:t>
                </a:r>
                <a:r>
                  <a:rPr lang="en-US" dirty="0" smtClean="0">
                    <a:effectLst/>
                    <a:latin typeface="SutonnyMJ" pitchFamily="2" charset="0"/>
                    <a:cs typeface="SutonnyMJ" pitchFamily="2" charset="0"/>
                  </a:rPr>
                  <a:t> ?</a:t>
                </a:r>
              </a:p>
              <a:p>
                <a:pPr algn="l"/>
                <a:r>
                  <a:rPr lang="en-US" dirty="0" smtClean="0">
                    <a:effectLst/>
                    <a:latin typeface="SutonnyMJ" pitchFamily="2" charset="0"/>
                    <a:cs typeface="SutonnyMJ" pitchFamily="2" charset="0"/>
                  </a:rPr>
                  <a:t>3. </a:t>
                </a:r>
                <a:r>
                  <a:rPr lang="en-US" b="1" dirty="0" err="1">
                    <a:effectLst/>
                    <a:latin typeface="SutonnyMJ" pitchFamily="2" charset="0"/>
                    <a:cs typeface="SutonnyMJ" pitchFamily="2" charset="0"/>
                  </a:rPr>
                  <a:t>w¯’i</a:t>
                </a:r>
                <a:r>
                  <a:rPr lang="en-US" b="1" dirty="0">
                    <a:effectLst/>
                    <a:latin typeface="SutonnyMJ" pitchFamily="2" charset="0"/>
                    <a:cs typeface="SutonnyMJ" pitchFamily="2" charset="0"/>
                  </a:rPr>
                  <a:t> I </a:t>
                </a:r>
                <a:r>
                  <a:rPr lang="en-US" b="1" dirty="0" err="1">
                    <a:effectLst/>
                    <a:latin typeface="SutonnyMJ" pitchFamily="2" charset="0"/>
                    <a:cs typeface="SutonnyMJ" pitchFamily="2" charset="0"/>
                  </a:rPr>
                  <a:t>cwieZ©bkxj</a:t>
                </a:r>
                <a:r>
                  <a:rPr lang="en-US" b="1" dirty="0">
                    <a:effectLst/>
                    <a:latin typeface="SutonnyMJ" pitchFamily="2" charset="0"/>
                    <a:cs typeface="SutonnyMJ" pitchFamily="2" charset="0"/>
                  </a:rPr>
                  <a:t> †</a:t>
                </a:r>
                <a:r>
                  <a:rPr lang="en-US" b="1" dirty="0" err="1">
                    <a:effectLst/>
                    <a:latin typeface="SutonnyMJ" pitchFamily="2" charset="0"/>
                    <a:cs typeface="SutonnyMJ" pitchFamily="2" charset="0"/>
                  </a:rPr>
                  <a:t>jvW</a:t>
                </a:r>
                <a:r>
                  <a:rPr lang="en-US" b="1" dirty="0">
                    <a:effectLst/>
                    <a:latin typeface="SutonnyMJ" pitchFamily="2" charset="0"/>
                    <a:cs typeface="SutonnyMJ" pitchFamily="2" charset="0"/>
                  </a:rPr>
                  <a:t> </a:t>
                </a:r>
                <a:r>
                  <a:rPr lang="en-US" b="1" dirty="0" err="1">
                    <a:effectLst/>
                    <a:latin typeface="SutonnyMJ" pitchFamily="2" charset="0"/>
                    <a:cs typeface="SutonnyMJ" pitchFamily="2" charset="0"/>
                  </a:rPr>
                  <a:t>mg~n</a:t>
                </a:r>
                <a:r>
                  <a:rPr lang="en-US" b="1" dirty="0">
                    <a:effectLst/>
                    <a:latin typeface="SutonnyMJ" pitchFamily="2" charset="0"/>
                    <a:cs typeface="SutonnyMJ" pitchFamily="2" charset="0"/>
                  </a:rPr>
                  <a:t> </a:t>
                </a:r>
                <a:r>
                  <a:rPr lang="en-US" b="1" dirty="0" err="1" smtClean="0">
                    <a:effectLst/>
                    <a:latin typeface="SutonnyMJ" pitchFamily="2" charset="0"/>
                    <a:cs typeface="SutonnyMJ" pitchFamily="2" charset="0"/>
                  </a:rPr>
                  <a:t>eY©bv</a:t>
                </a:r>
                <a:r>
                  <a:rPr lang="en-US" b="1" dirty="0" smtClean="0">
                    <a:effectLst/>
                    <a:latin typeface="SutonnyMJ" pitchFamily="2" charset="0"/>
                    <a:cs typeface="SutonnyMJ" pitchFamily="2" charset="0"/>
                  </a:rPr>
                  <a:t> Ki ?</a:t>
                </a:r>
                <a:endParaRPr lang="en-US" dirty="0" smtClean="0">
                  <a:effectLst/>
                  <a:latin typeface="SutonnyMJ" pitchFamily="2" charset="0"/>
                  <a:cs typeface="SutonnyMJ" pitchFamily="2" charset="0"/>
                </a:endParaRPr>
              </a:p>
              <a:p>
                <a:pPr algn="l"/>
                <a:r>
                  <a:rPr lang="en-US" dirty="0" smtClean="0">
                    <a:effectLst/>
                    <a:latin typeface="SutonnyMJ" pitchFamily="2" charset="0"/>
                    <a:cs typeface="SutonnyMJ" pitchFamily="2" charset="0"/>
                  </a:rPr>
                  <a:t>4. GKK </a:t>
                </a:r>
                <a:r>
                  <a:rPr lang="en-US" dirty="0" err="1" smtClean="0">
                    <a:effectLst/>
                    <a:latin typeface="SutonnyMJ" pitchFamily="2" charset="0"/>
                    <a:cs typeface="SutonnyMJ" pitchFamily="2" charset="0"/>
                  </a:rPr>
                  <a:t>mn</a:t>
                </a:r>
                <a:r>
                  <a:rPr lang="en-US" dirty="0" smtClean="0">
                    <a:effectLst/>
                    <a:latin typeface="SutonnyMJ" pitchFamily="2" charset="0"/>
                    <a:cs typeface="SutonnyMJ" pitchFamily="2" charset="0"/>
                  </a:rPr>
                  <a:t>  </a:t>
                </a:r>
                <a:r>
                  <a:rPr lang="en-US" b="1" dirty="0" smtClean="0">
                    <a:effectLst/>
                    <a:latin typeface="Times New Roman" pitchFamily="18" charset="0"/>
                    <a:cs typeface="Times New Roman" pitchFamily="18" charset="0"/>
                  </a:rPr>
                  <a:t>K,C,U </a:t>
                </a:r>
                <a:r>
                  <a:rPr lang="en-US" b="1" dirty="0" err="1">
                    <a:effectLst/>
                    <a:latin typeface="SutonnyMJ" pitchFamily="2" charset="0"/>
                    <a:cs typeface="SutonnyMJ" pitchFamily="2" charset="0"/>
                  </a:rPr>
                  <a:t>Ges</a:t>
                </a:r>
                <a:r>
                  <a:rPr lang="en-US" b="1" dirty="0">
                    <a:effectLst/>
                    <a:latin typeface="SutonnyMJ" pitchFamily="2" charset="0"/>
                    <a:cs typeface="SutonnyMJ" pitchFamily="2" charset="0"/>
                  </a:rPr>
                  <a:t> </a:t>
                </a:r>
                <a:r>
                  <a:rPr lang="en-US" b="1" dirty="0">
                    <a:effectLst/>
                    <a:latin typeface="Times New Roman" pitchFamily="18" charset="0"/>
                    <a:cs typeface="Times New Roman" pitchFamily="18" charset="0"/>
                  </a:rPr>
                  <a:t>R </a:t>
                </a:r>
                <a:r>
                  <a:rPr lang="en-US" b="1" dirty="0" err="1">
                    <a:effectLst/>
                    <a:latin typeface="SutonnyMJ" pitchFamily="2" charset="0"/>
                    <a:cs typeface="SutonnyMJ" pitchFamily="2" charset="0"/>
                  </a:rPr>
                  <a:t>d¨v±i</a:t>
                </a:r>
                <a:r>
                  <a:rPr lang="en-US" b="1" dirty="0">
                    <a:effectLst/>
                    <a:latin typeface="SutonnyMJ" pitchFamily="2" charset="0"/>
                    <a:cs typeface="SutonnyMJ" pitchFamily="2" charset="0"/>
                  </a:rPr>
                  <a:t> </a:t>
                </a:r>
                <a:r>
                  <a:rPr lang="en-US" b="1" dirty="0" smtClean="0">
                    <a:effectLst/>
                    <a:latin typeface="SutonnyMJ" pitchFamily="2" charset="0"/>
                    <a:cs typeface="SutonnyMJ" pitchFamily="2" charset="0"/>
                  </a:rPr>
                  <a:t>mg~‡</a:t>
                </a:r>
                <a:r>
                  <a:rPr lang="en-US" b="1" dirty="0" err="1" smtClean="0">
                    <a:effectLst/>
                    <a:latin typeface="SutonnyMJ" pitchFamily="2" charset="0"/>
                    <a:cs typeface="SutonnyMJ" pitchFamily="2" charset="0"/>
                  </a:rPr>
                  <a:t>ni</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msMv</a:t>
                </a:r>
                <a:r>
                  <a:rPr lang="en-US" b="1" dirty="0" smtClean="0">
                    <a:effectLst/>
                    <a:latin typeface="SutonnyMJ" pitchFamily="2" charset="0"/>
                    <a:cs typeface="SutonnyMJ" pitchFamily="2" charset="0"/>
                  </a:rPr>
                  <a:t> </a:t>
                </a:r>
                <a:r>
                  <a:rPr lang="en-US" b="1" dirty="0" err="1" smtClean="0">
                    <a:effectLst/>
                    <a:latin typeface="SutonnyMJ" pitchFamily="2" charset="0"/>
                    <a:cs typeface="SutonnyMJ" pitchFamily="2" charset="0"/>
                  </a:rPr>
                  <a:t>wjL</a:t>
                </a:r>
                <a:r>
                  <a:rPr lang="en-US" b="1" dirty="0" smtClean="0">
                    <a:effectLst/>
                    <a:latin typeface="SutonnyMJ" pitchFamily="2" charset="0"/>
                    <a:cs typeface="SutonnyMJ" pitchFamily="2" charset="0"/>
                  </a:rPr>
                  <a:t> ?</a:t>
                </a:r>
                <a:endParaRPr lang="en-US" dirty="0" smtClean="0">
                  <a:effectLst/>
                  <a:latin typeface="SutonnyMJ" pitchFamily="2" charset="0"/>
                  <a:cs typeface="SutonnyMJ" pitchFamily="2" charset="0"/>
                </a:endParaRPr>
              </a:p>
              <a:p>
                <a:pPr algn="l"/>
                <a:r>
                  <a:rPr lang="en-US" dirty="0" smtClean="0">
                    <a:effectLst/>
                    <a:latin typeface="SutonnyMJ" pitchFamily="2" charset="0"/>
                    <a:cs typeface="SutonnyMJ" pitchFamily="2" charset="0"/>
                  </a:rPr>
                  <a:t>5.</a:t>
                </a:r>
                <a:r>
                  <a:rPr lang="en-US" dirty="0" smtClean="0">
                    <a:effectLst/>
                    <a:latin typeface="Times New Roman" pitchFamily="18" charset="0"/>
                    <a:cs typeface="Times New Roman" pitchFamily="18" charset="0"/>
                  </a:rPr>
                  <a:t>6m </a:t>
                </a:r>
                <a14:m>
                  <m:oMath xmlns:m="http://schemas.openxmlformats.org/officeDocument/2006/math">
                    <m:r>
                      <a:rPr lang="en-US" i="1" smtClean="0">
                        <a:effectLst/>
                        <a:latin typeface="Cambria Math"/>
                        <a:ea typeface="Cambria Math"/>
                        <a:cs typeface="Times New Roman" pitchFamily="18" charset="0"/>
                      </a:rPr>
                      <m:t>×</m:t>
                    </m:r>
                  </m:oMath>
                </a14:m>
                <a:r>
                  <a:rPr lang="en-US" dirty="0" smtClean="0">
                    <a:effectLst/>
                    <a:latin typeface="SutonnyMJ" pitchFamily="2" charset="0"/>
                    <a:cs typeface="SutonnyMJ" pitchFamily="2" charset="0"/>
                  </a:rPr>
                  <a:t> </a:t>
                </a:r>
                <a:r>
                  <a:rPr lang="en-US" dirty="0" smtClean="0">
                    <a:effectLst/>
                    <a:latin typeface="Times New Roman" pitchFamily="18" charset="0"/>
                    <a:cs typeface="Times New Roman" pitchFamily="18" charset="0"/>
                  </a:rPr>
                  <a:t>4m </a:t>
                </a:r>
                <a:r>
                  <a:rPr lang="en-US" dirty="0" err="1" smtClean="0">
                    <a:effectLst/>
                    <a:latin typeface="SutonnyMJ" pitchFamily="2" charset="0"/>
                    <a:cs typeface="SutonnyMJ" pitchFamily="2" charset="0"/>
                  </a:rPr>
                  <a:t>AvKv‡ii</a:t>
                </a:r>
                <a:r>
                  <a:rPr lang="en-US" dirty="0">
                    <a:effectLst/>
                    <a:latin typeface="SutonnyMJ" pitchFamily="2" charset="0"/>
                    <a:cs typeface="SutonnyMJ" pitchFamily="2" charset="0"/>
                  </a:rPr>
                  <a:t> </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qv‡ji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evB‡ii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evZv‡mi</a:t>
                </a:r>
                <a:r>
                  <a:rPr lang="en-US" dirty="0">
                    <a:effectLst/>
                    <a:latin typeface="SutonnyMJ" pitchFamily="2" charset="0"/>
                    <a:cs typeface="SutonnyMJ" pitchFamily="2" charset="0"/>
                  </a:rPr>
                  <a:t> </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eM</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N›Uvq</a:t>
                </a:r>
                <a:r>
                  <a:rPr lang="en-US" dirty="0" smtClean="0">
                    <a:effectLst/>
                    <a:latin typeface="SutonnyMJ" pitchFamily="2" charset="0"/>
                    <a:cs typeface="SutonnyMJ" pitchFamily="2" charset="0"/>
                  </a:rPr>
                  <a:t> </a:t>
                </a:r>
                <a:r>
                  <a:rPr lang="en-US" dirty="0" smtClean="0">
                    <a:effectLst/>
                    <a:latin typeface="Times New Roman" pitchFamily="18" charset="0"/>
                    <a:cs typeface="Times New Roman" pitchFamily="18" charset="0"/>
                  </a:rPr>
                  <a:t>12 Km </a:t>
                </a:r>
                <a:r>
                  <a:rPr lang="en-US" dirty="0" err="1" smtClean="0">
                    <a:effectLst/>
                    <a:latin typeface="SutonnyMJ" pitchFamily="2" charset="0"/>
                    <a:cs typeface="SutonnyMJ" pitchFamily="2" charset="0"/>
                  </a:rPr>
                  <a:t>Ges</a:t>
                </a:r>
                <a:r>
                  <a:rPr lang="en-US" dirty="0">
                    <a:effectLst/>
                    <a:latin typeface="SutonnyMJ" pitchFamily="2" charset="0"/>
                    <a:cs typeface="SutonnyMJ" pitchFamily="2" charset="0"/>
                  </a:rPr>
                  <a:t> </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qvjwU</a:t>
                </a:r>
                <a:r>
                  <a:rPr lang="en-US" dirty="0" smtClean="0">
                    <a:effectLst/>
                    <a:latin typeface="SutonnyMJ" pitchFamily="2" charset="0"/>
                    <a:cs typeface="SutonnyMJ" pitchFamily="2" charset="0"/>
                  </a:rPr>
                  <a:t> </a:t>
                </a:r>
                <a:r>
                  <a:rPr lang="en-US" dirty="0" smtClean="0">
                    <a:effectLst/>
                    <a:latin typeface="Times New Roman" pitchFamily="18" charset="0"/>
                    <a:cs typeface="Times New Roman" pitchFamily="18" charset="0"/>
                  </a:rPr>
                  <a:t>1.25 cm </a:t>
                </a:r>
                <a:r>
                  <a:rPr lang="en-US" dirty="0" err="1" smtClean="0">
                    <a:effectLst/>
                    <a:latin typeface="SutonnyMJ" pitchFamily="2" charset="0"/>
                    <a:cs typeface="SutonnyMJ" pitchFamily="2" charset="0"/>
                  </a:rPr>
                  <a:t>wm‡g›U</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cøv÷vi</a:t>
                </a:r>
                <a:r>
                  <a:rPr lang="en-US" dirty="0" smtClean="0">
                    <a:effectLst/>
                    <a:latin typeface="SutonnyMJ" pitchFamily="2" charset="0"/>
                    <a:cs typeface="SutonnyMJ" pitchFamily="2" charset="0"/>
                  </a:rPr>
                  <a:t>,</a:t>
                </a:r>
                <a:r>
                  <a:rPr lang="en-US" dirty="0" smtClean="0">
                    <a:effectLst/>
                    <a:latin typeface="Times New Roman" pitchFamily="18" charset="0"/>
                    <a:cs typeface="Times New Roman" pitchFamily="18" charset="0"/>
                  </a:rPr>
                  <a:t> 12.5 cm </a:t>
                </a:r>
                <a:r>
                  <a:rPr lang="en-US" dirty="0" smtClean="0">
                    <a:effectLst/>
                    <a:latin typeface="SutonnyMJ" pitchFamily="2" charset="0"/>
                    <a:cs typeface="SutonnyMJ" pitchFamily="2" charset="0"/>
                  </a:rPr>
                  <a:t>BU </a:t>
                </a:r>
                <a:r>
                  <a:rPr lang="en-US" dirty="0" err="1" smtClean="0">
                    <a:effectLst/>
                    <a:latin typeface="SutonnyMJ" pitchFamily="2" charset="0"/>
                    <a:cs typeface="SutonnyMJ" pitchFamily="2" charset="0"/>
                  </a:rPr>
                  <a:t>Ges</a:t>
                </a:r>
                <a:r>
                  <a:rPr lang="en-US" dirty="0" smtClean="0">
                    <a:effectLst/>
                    <a:latin typeface="SutonnyMJ" pitchFamily="2" charset="0"/>
                    <a:cs typeface="SutonnyMJ" pitchFamily="2" charset="0"/>
                  </a:rPr>
                  <a:t> </a:t>
                </a:r>
                <a:r>
                  <a:rPr lang="en-US" dirty="0" smtClean="0">
                    <a:effectLst/>
                    <a:latin typeface="Times New Roman" pitchFamily="18" charset="0"/>
                    <a:cs typeface="Times New Roman" pitchFamily="18" charset="0"/>
                  </a:rPr>
                  <a:t> 2.5 cm </a:t>
                </a:r>
                <a:r>
                  <a:rPr lang="en-US" dirty="0" err="1" smtClean="0">
                    <a:effectLst/>
                    <a:latin typeface="SutonnyMJ" pitchFamily="2" charset="0"/>
                    <a:cs typeface="SutonnyMJ" pitchFamily="2" charset="0"/>
                  </a:rPr>
                  <a:t>KvV</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w`‡q</a:t>
                </a:r>
                <a:r>
                  <a:rPr lang="en-US" dirty="0">
                    <a:effectLst/>
                    <a:latin typeface="SutonnyMJ" pitchFamily="2" charset="0"/>
                    <a:cs typeface="SutonnyMJ" pitchFamily="2" charset="0"/>
                  </a:rPr>
                  <a:t> </a:t>
                </a:r>
                <a:r>
                  <a:rPr lang="en-US" dirty="0" smtClean="0">
                    <a:effectLst/>
                    <a:latin typeface="SutonnyMJ" pitchFamily="2" charset="0"/>
                    <a:cs typeface="SutonnyMJ" pitchFamily="2" charset="0"/>
                  </a:rPr>
                  <a:t>ˆ</a:t>
                </a:r>
                <a:r>
                  <a:rPr lang="en-US" dirty="0" err="1" smtClean="0">
                    <a:effectLst/>
                    <a:latin typeface="SutonnyMJ" pitchFamily="2" charset="0"/>
                    <a:cs typeface="SutonnyMJ" pitchFamily="2" charset="0"/>
                  </a:rPr>
                  <a:t>Zix</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n‡j</a:t>
                </a:r>
                <a:r>
                  <a:rPr lang="en-US" dirty="0">
                    <a:effectLst/>
                    <a:latin typeface="SutonnyMJ" pitchFamily="2" charset="0"/>
                    <a:cs typeface="SutonnyMJ" pitchFamily="2" charset="0"/>
                  </a:rPr>
                  <a:t> </a:t>
                </a:r>
                <a:r>
                  <a:rPr lang="en-US" dirty="0" smtClean="0">
                    <a:effectLst/>
                    <a:latin typeface="SutonnyMJ" pitchFamily="2" charset="0"/>
                    <a:cs typeface="SutonnyMJ" pitchFamily="2" charset="0"/>
                  </a:rPr>
                  <a:t>†`</a:t>
                </a:r>
                <a:r>
                  <a:rPr lang="en-US" dirty="0" err="1" smtClean="0">
                    <a:effectLst/>
                    <a:latin typeface="SutonnyMJ" pitchFamily="2" charset="0"/>
                    <a:cs typeface="SutonnyMJ" pitchFamily="2" charset="0"/>
                  </a:rPr>
                  <a:t>qv‡ji</a:t>
                </a:r>
                <a:r>
                  <a:rPr lang="en-US" dirty="0" smtClean="0">
                    <a:effectLst/>
                    <a:latin typeface="Times New Roman" pitchFamily="18" charset="0"/>
                    <a:cs typeface="Times New Roman" pitchFamily="18" charset="0"/>
                  </a:rPr>
                  <a:t> “U”  </a:t>
                </a:r>
                <a:r>
                  <a:rPr lang="en-US" dirty="0" err="1" smtClean="0">
                    <a:effectLst/>
                    <a:latin typeface="SutonnyMJ" pitchFamily="2" charset="0"/>
                    <a:cs typeface="SutonnyMJ" pitchFamily="2" charset="0"/>
                  </a:rPr>
                  <a:t>d¨v±i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Gi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gvb</a:t>
                </a:r>
                <a:r>
                  <a:rPr lang="en-US" dirty="0" smtClean="0">
                    <a:effectLst/>
                    <a:latin typeface="SutonnyMJ" pitchFamily="2" charset="0"/>
                    <a:cs typeface="SutonnyMJ" pitchFamily="2" charset="0"/>
                  </a:rPr>
                  <a:t> KZ ? </a:t>
                </a:r>
                <a:r>
                  <a:rPr lang="en-US" dirty="0" smtClean="0">
                    <a:effectLst/>
                    <a:latin typeface="Times New Roman" pitchFamily="18" charset="0"/>
                    <a:cs typeface="Times New Roman" pitchFamily="18" charset="0"/>
                  </a:rPr>
                  <a:t> “K” </a:t>
                </a:r>
                <a:r>
                  <a:rPr lang="en-US" dirty="0" err="1" smtClean="0">
                    <a:effectLst/>
                    <a:latin typeface="SutonnyMJ" pitchFamily="2" charset="0"/>
                    <a:cs typeface="SutonnyMJ" pitchFamily="2" charset="0"/>
                  </a:rPr>
                  <a:t>d¨v±i-Gi</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gvb</a:t>
                </a:r>
                <a:r>
                  <a:rPr lang="en-US" dirty="0" smtClean="0">
                    <a:effectLst/>
                    <a:latin typeface="SutonnyMJ" pitchFamily="2" charset="0"/>
                    <a:cs typeface="SutonnyMJ" pitchFamily="2" charset="0"/>
                  </a:rPr>
                  <a:t> </a:t>
                </a:r>
                <a:r>
                  <a:rPr lang="en-US" dirty="0" err="1" smtClean="0">
                    <a:effectLst/>
                    <a:latin typeface="SutonnyMJ" pitchFamily="2" charset="0"/>
                    <a:cs typeface="SutonnyMJ" pitchFamily="2" charset="0"/>
                  </a:rPr>
                  <a:t>mve©Rbxb</a:t>
                </a:r>
                <a:r>
                  <a:rPr lang="en-US" dirty="0" smtClean="0">
                    <a:effectLst/>
                    <a:latin typeface="SutonnyMJ" pitchFamily="2" charset="0"/>
                    <a:cs typeface="SutonnyMJ" pitchFamily="2" charset="0"/>
                  </a:rPr>
                  <a:t>|</a:t>
                </a:r>
                <a:endParaRPr lang="en-US" dirty="0">
                  <a:effectLst/>
                  <a:latin typeface="SutonnyMJ" pitchFamily="2" charset="0"/>
                  <a:cs typeface="SutonnyMJ" pitchFamily="2" charset="0"/>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1600200"/>
                <a:ext cx="9144000" cy="5257800"/>
              </a:xfrm>
              <a:blipFill rotWithShape="1">
                <a:blip r:embed="rId2"/>
                <a:stretch>
                  <a:fillRect l="-1000" t="-2552" r="-1933"/>
                </a:stretch>
              </a:blipFill>
            </p:spPr>
            <p:txBody>
              <a:bodyPr/>
              <a:lstStyle/>
              <a:p>
                <a:r>
                  <a:rPr lang="en-US">
                    <a:noFill/>
                  </a:rPr>
                  <a:t> </a:t>
                </a:r>
              </a:p>
            </p:txBody>
          </p:sp>
        </mc:Fallback>
      </mc:AlternateContent>
      <p:sp>
        <p:nvSpPr>
          <p:cNvPr id="4" name="Footer Placeholder 5"/>
          <p:cNvSpPr>
            <a:spLocks noGrp="1"/>
          </p:cNvSpPr>
          <p:nvPr>
            <p:ph type="ftr" sz="quarter" idx="11"/>
          </p:nvPr>
        </p:nvSpPr>
        <p:spPr>
          <a:xfrm>
            <a:off x="0" y="6400800"/>
            <a:ext cx="9144000" cy="457200"/>
          </a:xfrm>
          <a:solidFill>
            <a:schemeClr val="accent1"/>
          </a:solidFill>
        </p:spPr>
        <p:txBody>
          <a:bodyPr/>
          <a:lstStyle/>
          <a:p>
            <a:pPr algn="l"/>
            <a:r>
              <a:rPr lang="en-US" sz="1400" b="1" dirty="0">
                <a:solidFill>
                  <a:srgbClr val="FFFF00"/>
                </a:solidFill>
                <a:latin typeface="Academy Engraved LET" pitchFamily="2" charset="0"/>
              </a:rPr>
              <a:t>Presented  </a:t>
            </a:r>
            <a:r>
              <a:rPr lang="en-US" sz="1400" b="1" dirty="0" smtClean="0">
                <a:solidFill>
                  <a:srgbClr val="FFFF00"/>
                </a:solidFill>
                <a:latin typeface="Academy Engraved LET" pitchFamily="2" charset="0"/>
              </a:rPr>
              <a:t>By </a:t>
            </a:r>
            <a:r>
              <a:rPr lang="en-US" sz="1400" b="1" dirty="0">
                <a:solidFill>
                  <a:srgbClr val="FFFF00"/>
                </a:solidFill>
                <a:latin typeface="Academy Engraved LET" pitchFamily="2" charset="0"/>
              </a:rPr>
              <a:t>: </a:t>
            </a:r>
            <a:r>
              <a:rPr lang="en-US" sz="1400" b="1" dirty="0" err="1" smtClean="0">
                <a:solidFill>
                  <a:srgbClr val="FFFF00"/>
                </a:solidFill>
                <a:latin typeface="Academy Engraved LET" pitchFamily="2" charset="0"/>
              </a:rPr>
              <a:t>A.M.Atiqullah,INSTRUCTOR</a:t>
            </a:r>
            <a:r>
              <a:rPr lang="en-US" sz="1400" b="1" dirty="0" smtClean="0">
                <a:solidFill>
                  <a:srgbClr val="FFFF00"/>
                </a:solidFill>
                <a:latin typeface="Academy Engraved LET" pitchFamily="2" charset="0"/>
              </a:rPr>
              <a:t>(Tech)RAC </a:t>
            </a:r>
            <a:r>
              <a:rPr lang="en-US" sz="1400" b="1" dirty="0" smtClean="0">
                <a:solidFill>
                  <a:srgbClr val="FFFF00"/>
                </a:solidFill>
                <a:latin typeface="Times New Roman" pitchFamily="18" charset="0"/>
                <a:cs typeface="Times New Roman" pitchFamily="18" charset="0"/>
              </a:rPr>
              <a:t>DHAKA POLYTECHNIC INSTITUTE, M: 01711-056403</a:t>
            </a:r>
            <a:endParaRPr lang="en-US" sz="1100" b="1" dirty="0">
              <a:solidFill>
                <a:srgbClr val="FFFF00"/>
              </a:solidFill>
            </a:endParaRPr>
          </a:p>
        </p:txBody>
      </p:sp>
    </p:spTree>
    <p:extLst>
      <p:ext uri="{BB962C8B-B14F-4D97-AF65-F5344CB8AC3E}">
        <p14:creationId xmlns:p14="http://schemas.microsoft.com/office/powerpoint/2010/main" val="40321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a:t>   </a:t>
            </a:r>
          </a:p>
        </p:txBody>
      </p:sp>
      <p:sp>
        <p:nvSpPr>
          <p:cNvPr id="4" name="Date Placeholder 3"/>
          <p:cNvSpPr>
            <a:spLocks noGrp="1"/>
          </p:cNvSpPr>
          <p:nvPr>
            <p:ph type="dt" sz="half" idx="10"/>
          </p:nvPr>
        </p:nvSpPr>
        <p:spPr>
          <a:xfrm>
            <a:off x="6705600" y="6492240"/>
            <a:ext cx="2438400" cy="365760"/>
          </a:xfrm>
          <a:solidFill>
            <a:srgbClr val="7030A0"/>
          </a:solidFill>
        </p:spPr>
        <p:txBody>
          <a:bodyPr/>
          <a:lstStyle/>
          <a:p>
            <a:r>
              <a:rPr lang="en-US" sz="1600" dirty="0" smtClean="0">
                <a:latin typeface="Times New Roman" pitchFamily="18" charset="0"/>
              </a:rPr>
              <a:t>01 FEBRUARY'2020</a:t>
            </a:r>
            <a:endParaRPr lang="en-US" sz="1600" dirty="0">
              <a:latin typeface="Times New Roman" pitchFamily="18" charset="0"/>
            </a:endParaRPr>
          </a:p>
        </p:txBody>
      </p:sp>
      <p:sp>
        <p:nvSpPr>
          <p:cNvPr id="6" name="Footer Placeholder 5"/>
          <p:cNvSpPr>
            <a:spLocks noGrp="1"/>
          </p:cNvSpPr>
          <p:nvPr>
            <p:ph type="ftr" sz="quarter" idx="11"/>
          </p:nvPr>
        </p:nvSpPr>
        <p:spPr>
          <a:xfrm>
            <a:off x="0" y="6492240"/>
            <a:ext cx="6705600" cy="365760"/>
          </a:xfrm>
          <a:solidFill>
            <a:schemeClr val="accent1"/>
          </a:solidFill>
        </p:spPr>
        <p:txBody>
          <a:bodyPr/>
          <a:lstStyle/>
          <a:p>
            <a:r>
              <a:rPr lang="en-US" sz="1800" dirty="0">
                <a:solidFill>
                  <a:srgbClr val="FFFF00"/>
                </a:solidFill>
                <a:latin typeface="Academy Engraved LET" pitchFamily="2" charset="0"/>
              </a:rPr>
              <a:t>Presented  By  : </a:t>
            </a:r>
            <a:r>
              <a:rPr lang="en-US" sz="1800" dirty="0" err="1">
                <a:solidFill>
                  <a:srgbClr val="FFFF00"/>
                </a:solidFill>
                <a:latin typeface="Academy Engraved LET" pitchFamily="2" charset="0"/>
              </a:rPr>
              <a:t>A.M.Atiqullah</a:t>
            </a:r>
            <a:r>
              <a:rPr lang="en-US" sz="1800" dirty="0">
                <a:solidFill>
                  <a:srgbClr val="FFFF00"/>
                </a:solidFill>
                <a:latin typeface="Academy Engraved LET" pitchFamily="2" charset="0"/>
              </a:rPr>
              <a:t>  </a:t>
            </a:r>
            <a:r>
              <a:rPr lang="en-US" sz="1800" dirty="0" smtClean="0">
                <a:solidFill>
                  <a:srgbClr val="FFFF00"/>
                </a:solidFill>
                <a:latin typeface="Academy Engraved LET" pitchFamily="2" charset="0"/>
              </a:rPr>
              <a:t>INSTRUCTOR(Tech) RAC </a:t>
            </a:r>
            <a:r>
              <a:rPr lang="en-US" sz="1800" dirty="0" smtClean="0">
                <a:solidFill>
                  <a:srgbClr val="FFFF00"/>
                </a:solidFill>
                <a:latin typeface="Times New Roman" pitchFamily="18" charset="0"/>
                <a:cs typeface="Times New Roman" pitchFamily="18" charset="0"/>
              </a:rPr>
              <a:t>D.P.I</a:t>
            </a:r>
            <a:endParaRPr lang="en-US" sz="1400" dirty="0">
              <a:solidFill>
                <a:srgbClr val="FFFF00"/>
              </a:solidFill>
            </a:endParaRPr>
          </a:p>
        </p:txBody>
      </p:sp>
      <p:sp>
        <p:nvSpPr>
          <p:cNvPr id="5" name="Slide Number Placeholder 4"/>
          <p:cNvSpPr>
            <a:spLocks noGrp="1"/>
          </p:cNvSpPr>
          <p:nvPr>
            <p:ph type="sldNum" sz="quarter" idx="12"/>
          </p:nvPr>
        </p:nvSpPr>
        <p:spPr/>
        <p:txBody>
          <a:bodyPr/>
          <a:lstStyle/>
          <a:p>
            <a:fld id="{E4F926E6-1D0E-463D-9D99-390E09CA02E5}" type="slidenum">
              <a:rPr lang="en-US" smtClean="0"/>
              <a:pPr/>
              <a:t>24</a:t>
            </a:fld>
            <a:endParaRPr lang="en-US"/>
          </a:p>
        </p:txBody>
      </p:sp>
      <p:sp>
        <p:nvSpPr>
          <p:cNvPr id="11" name="Rectangle 10"/>
          <p:cNvSpPr/>
          <p:nvPr/>
        </p:nvSpPr>
        <p:spPr>
          <a:xfrm>
            <a:off x="0" y="2209800"/>
            <a:ext cx="91440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C00000"/>
              </a:solidFill>
              <a:latin typeface="CastleT" pitchFamily="34" charset="0"/>
            </a:endParaRPr>
          </a:p>
        </p:txBody>
      </p:sp>
      <p:pic>
        <p:nvPicPr>
          <p:cNvPr id="9" name="Picture 8" descr="images (5).jpg">
            <a:extLst>
              <a:ext uri="{FF2B5EF4-FFF2-40B4-BE49-F238E27FC236}">
                <a16:creationId xmlns="" xmlns:a16="http://schemas.microsoft.com/office/drawing/2014/main" id="{DB7DC489-2897-4837-AB8F-6D7763AB99A7}"/>
              </a:ext>
            </a:extLst>
          </p:cNvPr>
          <p:cNvPicPr>
            <a:picLocks noChangeAspect="1"/>
          </p:cNvPicPr>
          <p:nvPr/>
        </p:nvPicPr>
        <p:blipFill>
          <a:blip r:embed="rId2"/>
          <a:stretch>
            <a:fillRect/>
          </a:stretch>
        </p:blipFill>
        <p:spPr>
          <a:xfrm>
            <a:off x="0" y="0"/>
            <a:ext cx="9144000" cy="6492072"/>
          </a:xfrm>
          <a:prstGeom prst="rect">
            <a:avLst/>
          </a:prstGeom>
        </p:spPr>
      </p:pic>
      <p:sp>
        <p:nvSpPr>
          <p:cNvPr id="2" name="TextBox 1">
            <a:extLst>
              <a:ext uri="{FF2B5EF4-FFF2-40B4-BE49-F238E27FC236}">
                <a16:creationId xmlns="" xmlns:a16="http://schemas.microsoft.com/office/drawing/2014/main" id="{3670E03A-2159-470B-B90D-E8EBCFBAD90D}"/>
              </a:ext>
            </a:extLst>
          </p:cNvPr>
          <p:cNvSpPr txBox="1"/>
          <p:nvPr/>
        </p:nvSpPr>
        <p:spPr>
          <a:xfrm>
            <a:off x="2971800" y="1524000"/>
            <a:ext cx="4025348" cy="2585323"/>
          </a:xfrm>
          <a:prstGeom prst="rect">
            <a:avLst/>
          </a:prstGeom>
          <a:noFill/>
          <a:ln>
            <a:noFill/>
          </a:ln>
        </p:spPr>
        <p:txBody>
          <a:bodyPr wrap="square" rtlCol="0">
            <a:spAutoFit/>
          </a:bodyPr>
          <a:lstStyle/>
          <a:p>
            <a:pPr lvl="0"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p>
          <a:p>
            <a:pPr lvl="0"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 </a:t>
            </a:r>
          </a:p>
          <a:p>
            <a:pPr lvl="0"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All </a:t>
            </a:r>
          </a:p>
        </p:txBody>
      </p:sp>
    </p:spTree>
    <p:extLst>
      <p:ext uri="{BB962C8B-B14F-4D97-AF65-F5344CB8AC3E}">
        <p14:creationId xmlns:p14="http://schemas.microsoft.com/office/powerpoint/2010/main" val="19090007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2891119"/>
          </a:xfrm>
        </p:spPr>
        <p:txBody>
          <a:bodyPr/>
          <a:lstStyle/>
          <a:p>
            <a:r>
              <a:rPr lang="en-US" sz="6600" b="1" dirty="0">
                <a:solidFill>
                  <a:srgbClr val="FF0000"/>
                </a:solidFill>
                <a:effectLst/>
              </a:rPr>
              <a:t>PRACTICAL: </a:t>
            </a:r>
            <a:r>
              <a:rPr lang="en-US" sz="6600" b="1" dirty="0" smtClean="0">
                <a:solidFill>
                  <a:srgbClr val="FF0000"/>
                </a:solidFill>
                <a:effectLst/>
              </a:rPr>
              <a:t>(</a:t>
            </a:r>
            <a:r>
              <a:rPr lang="en-US" sz="6600" b="1" dirty="0" err="1" smtClean="0">
                <a:solidFill>
                  <a:srgbClr val="FF0000"/>
                </a:solidFill>
                <a:effectLst/>
                <a:latin typeface="SutonnyMJ" pitchFamily="2" charset="0"/>
                <a:cs typeface="SutonnyMJ" pitchFamily="2" charset="0"/>
              </a:rPr>
              <a:t>e¨envwiK</a:t>
            </a:r>
            <a:r>
              <a:rPr lang="en-US" sz="6600" b="1" dirty="0" smtClean="0">
                <a:solidFill>
                  <a:srgbClr val="FF0000"/>
                </a:solidFill>
                <a:effectLst/>
                <a:latin typeface="SutonnyMJ" pitchFamily="2" charset="0"/>
                <a:cs typeface="SutonnyMJ" pitchFamily="2" charset="0"/>
              </a:rPr>
              <a:t>)</a:t>
            </a:r>
            <a:r>
              <a:rPr lang="en-US" dirty="0">
                <a:effectLst/>
              </a:rPr>
              <a:t/>
            </a:r>
            <a:br>
              <a:rPr lang="en-US" dirty="0">
                <a:effectLst/>
              </a:rPr>
            </a:br>
            <a:r>
              <a:rPr lang="en-US" sz="4000" b="1" dirty="0">
                <a:solidFill>
                  <a:schemeClr val="bg1"/>
                </a:solidFill>
                <a:effectLst/>
              </a:rPr>
              <a:t>1. </a:t>
            </a:r>
            <a:r>
              <a:rPr lang="en-US" sz="4000" b="1" u="sng" dirty="0">
                <a:solidFill>
                  <a:schemeClr val="bg1"/>
                </a:solidFill>
                <a:effectLst/>
              </a:rPr>
              <a:t>Study the thermal conductivity and thermal conductance chart/ table. </a:t>
            </a:r>
            <a:r>
              <a:rPr lang="en-US" dirty="0">
                <a:effectLst/>
              </a:rPr>
              <a:t/>
            </a:r>
            <a:br>
              <a:rPr lang="en-US" dirty="0">
                <a:effectLst/>
              </a:rPr>
            </a:br>
            <a:endParaRPr lang="en-US" dirty="0"/>
          </a:p>
        </p:txBody>
      </p:sp>
      <p:sp>
        <p:nvSpPr>
          <p:cNvPr id="3" name="Subtitle 2"/>
          <p:cNvSpPr>
            <a:spLocks noGrp="1"/>
          </p:cNvSpPr>
          <p:nvPr>
            <p:ph type="subTitle" idx="1"/>
          </p:nvPr>
        </p:nvSpPr>
        <p:spPr>
          <a:xfrm>
            <a:off x="0" y="2286000"/>
            <a:ext cx="9144000" cy="4572000"/>
          </a:xfrm>
        </p:spPr>
        <p:txBody>
          <a:bodyPr>
            <a:normAutofit fontScale="92500"/>
          </a:bodyPr>
          <a:lstStyle/>
          <a:p>
            <a:pPr algn="just"/>
            <a:r>
              <a:rPr lang="en-US" sz="3600" b="1" dirty="0" smtClean="0">
                <a:effectLst/>
              </a:rPr>
              <a:t>1.1 </a:t>
            </a:r>
            <a:r>
              <a:rPr lang="en-US" sz="3600" b="1" dirty="0">
                <a:effectLst/>
              </a:rPr>
              <a:t>Find out the value of K of common brick, wood, cellular glass, corkboard, glass, expanded polyurethane, mineral wool </a:t>
            </a:r>
            <a:r>
              <a:rPr lang="en-US" sz="3600" b="1" dirty="0" err="1">
                <a:effectLst/>
              </a:rPr>
              <a:t>etc</a:t>
            </a:r>
            <a:r>
              <a:rPr lang="en-US" sz="3600" b="1" dirty="0">
                <a:effectLst/>
              </a:rPr>
              <a:t> from the chart. </a:t>
            </a:r>
            <a:endParaRPr lang="en-US" sz="3600" dirty="0">
              <a:effectLst/>
            </a:endParaRPr>
          </a:p>
          <a:p>
            <a:pPr algn="just"/>
            <a:r>
              <a:rPr lang="en-US" sz="3600" b="1" dirty="0">
                <a:effectLst/>
              </a:rPr>
              <a:t>1.2 Find out the C value of sand aggregate, cinder aggregate, tiles, plywood, and glass of different thickness. </a:t>
            </a:r>
            <a:endParaRPr lang="en-US" sz="3600" dirty="0">
              <a:effectLst/>
            </a:endParaRPr>
          </a:p>
          <a:p>
            <a:pPr algn="just"/>
            <a:r>
              <a:rPr lang="en-US" sz="3600" b="1" dirty="0">
                <a:effectLst/>
              </a:rPr>
              <a:t>1.3 Solve problems relating to conductance.</a:t>
            </a:r>
            <a:endParaRPr lang="en-US" sz="3600" dirty="0">
              <a:effectLst/>
            </a:endParaRPr>
          </a:p>
          <a:p>
            <a:endParaRPr lang="en-US" dirty="0"/>
          </a:p>
        </p:txBody>
      </p:sp>
    </p:spTree>
    <p:extLst>
      <p:ext uri="{BB962C8B-B14F-4D97-AF65-F5344CB8AC3E}">
        <p14:creationId xmlns:p14="http://schemas.microsoft.com/office/powerpoint/2010/main" val="68721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0" nodeType="clickEffect">
                                  <p:stCondLst>
                                    <p:cond delay="0"/>
                                  </p:stCondLst>
                                  <p:childTnLst>
                                    <p:animEffect transition="out" filter="wipe(down)">
                                      <p:cBhvr>
                                        <p:cTn id="13" dur="180" accel="50000">
                                          <p:stCondLst>
                                            <p:cond delay="1820"/>
                                          </p:stCondLst>
                                        </p:cTn>
                                        <p:tgtEl>
                                          <p:spTgt spid="3">
                                            <p:txEl>
                                              <p:pRg st="0" end="0"/>
                                            </p:txEl>
                                          </p:spTgt>
                                        </p:tgtEl>
                                      </p:cBhvr>
                                    </p:animEffect>
                                    <p:anim calcmode="lin" valueType="num">
                                      <p:cBhvr>
                                        <p:cTn id="14"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21" dur="26">
                                          <p:stCondLst>
                                            <p:cond delay="620"/>
                                          </p:stCondLst>
                                        </p:cTn>
                                        <p:tgtEl>
                                          <p:spTgt spid="3">
                                            <p:txEl>
                                              <p:pRg st="0" end="0"/>
                                            </p:txEl>
                                          </p:spTgt>
                                        </p:tgtEl>
                                      </p:cBhvr>
                                      <p:to x="100000" y="60000"/>
                                    </p:animScale>
                                    <p:animScale>
                                      <p:cBhvr>
                                        <p:cTn id="22" dur="166" decel="50000">
                                          <p:stCondLst>
                                            <p:cond delay="64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set>
                                      <p:cBhvr>
                                        <p:cTn id="2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xit" presetSubtype="0" fill="hold" grpId="0" nodeType="clickEffect">
                                  <p:stCondLst>
                                    <p:cond delay="0"/>
                                  </p:stCondLst>
                                  <p:childTnLst>
                                    <p:animEffect transition="out" filter="wipe(down)">
                                      <p:cBhvr>
                                        <p:cTn id="33" dur="180" accel="50000">
                                          <p:stCondLst>
                                            <p:cond delay="1820"/>
                                          </p:stCondLst>
                                        </p:cTn>
                                        <p:tgtEl>
                                          <p:spTgt spid="3">
                                            <p:txEl>
                                              <p:pRg st="1" end="1"/>
                                            </p:txEl>
                                          </p:spTgt>
                                        </p:tgtEl>
                                      </p:cBhvr>
                                    </p:animEffect>
                                    <p:anim calcmode="lin" valueType="num">
                                      <p:cBhvr>
                                        <p:cTn id="34"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35"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36"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8"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0"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41" dur="26">
                                          <p:stCondLst>
                                            <p:cond delay="620"/>
                                          </p:stCondLst>
                                        </p:cTn>
                                        <p:tgtEl>
                                          <p:spTgt spid="3">
                                            <p:txEl>
                                              <p:pRg st="1" end="1"/>
                                            </p:txEl>
                                          </p:spTgt>
                                        </p:tgtEl>
                                      </p:cBhvr>
                                      <p:to x="100000" y="60000"/>
                                    </p:animScale>
                                    <p:animScale>
                                      <p:cBhvr>
                                        <p:cTn id="42" dur="166" decel="50000">
                                          <p:stCondLst>
                                            <p:cond delay="646"/>
                                          </p:stCondLst>
                                        </p:cTn>
                                        <p:tgtEl>
                                          <p:spTgt spid="3">
                                            <p:txEl>
                                              <p:pRg st="1" end="1"/>
                                            </p:txEl>
                                          </p:spTgt>
                                        </p:tgtEl>
                                      </p:cBhvr>
                                      <p:to x="100000" y="100000"/>
                                    </p:animScale>
                                    <p:animScale>
                                      <p:cBhvr>
                                        <p:cTn id="43" dur="26">
                                          <p:stCondLst>
                                            <p:cond delay="1312"/>
                                          </p:stCondLst>
                                        </p:cTn>
                                        <p:tgtEl>
                                          <p:spTgt spid="3">
                                            <p:txEl>
                                              <p:pRg st="1" end="1"/>
                                            </p:txEl>
                                          </p:spTgt>
                                        </p:tgtEl>
                                      </p:cBhvr>
                                      <p:to x="100000" y="80000"/>
                                    </p:animScale>
                                    <p:animScale>
                                      <p:cBhvr>
                                        <p:cTn id="44" dur="166" decel="50000">
                                          <p:stCondLst>
                                            <p:cond delay="1338"/>
                                          </p:stCondLst>
                                        </p:cTn>
                                        <p:tgtEl>
                                          <p:spTgt spid="3">
                                            <p:txEl>
                                              <p:pRg st="1" end="1"/>
                                            </p:txEl>
                                          </p:spTgt>
                                        </p:tgtEl>
                                      </p:cBhvr>
                                      <p:to x="100000" y="100000"/>
                                    </p:animScale>
                                    <p:animScale>
                                      <p:cBhvr>
                                        <p:cTn id="45" dur="26">
                                          <p:stCondLst>
                                            <p:cond delay="1642"/>
                                          </p:stCondLst>
                                        </p:cTn>
                                        <p:tgtEl>
                                          <p:spTgt spid="3">
                                            <p:txEl>
                                              <p:pRg st="1" end="1"/>
                                            </p:txEl>
                                          </p:spTgt>
                                        </p:tgtEl>
                                      </p:cBhvr>
                                      <p:to x="100000" y="90000"/>
                                    </p:animScale>
                                    <p:animScale>
                                      <p:cBhvr>
                                        <p:cTn id="46" dur="166" decel="50000">
                                          <p:stCondLst>
                                            <p:cond delay="1668"/>
                                          </p:stCondLst>
                                        </p:cTn>
                                        <p:tgtEl>
                                          <p:spTgt spid="3">
                                            <p:txEl>
                                              <p:pRg st="1" end="1"/>
                                            </p:txEl>
                                          </p:spTgt>
                                        </p:tgtEl>
                                      </p:cBhvr>
                                      <p:to x="100000" y="100000"/>
                                    </p:animScale>
                                    <p:animScale>
                                      <p:cBhvr>
                                        <p:cTn id="47" dur="26">
                                          <p:stCondLst>
                                            <p:cond delay="1808"/>
                                          </p:stCondLst>
                                        </p:cTn>
                                        <p:tgtEl>
                                          <p:spTgt spid="3">
                                            <p:txEl>
                                              <p:pRg st="1" end="1"/>
                                            </p:txEl>
                                          </p:spTgt>
                                        </p:tgtEl>
                                      </p:cBhvr>
                                      <p:to x="100000" y="95000"/>
                                    </p:animScale>
                                    <p:animScale>
                                      <p:cBhvr>
                                        <p:cTn id="48" dur="166" decel="50000">
                                          <p:stCondLst>
                                            <p:cond delay="1834"/>
                                          </p:stCondLst>
                                        </p:cTn>
                                        <p:tgtEl>
                                          <p:spTgt spid="3">
                                            <p:txEl>
                                              <p:pRg st="1" end="1"/>
                                            </p:txEl>
                                          </p:spTgt>
                                        </p:tgtEl>
                                      </p:cBhvr>
                                      <p:to x="100000" y="100000"/>
                                    </p:animScale>
                                    <p:set>
                                      <p:cBhvr>
                                        <p:cTn id="49"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6" presetClass="exit" presetSubtype="0" fill="hold" grpId="0" nodeType="clickEffect">
                                  <p:stCondLst>
                                    <p:cond delay="0"/>
                                  </p:stCondLst>
                                  <p:childTnLst>
                                    <p:animEffect transition="out" filter="wipe(down)">
                                      <p:cBhvr>
                                        <p:cTn id="53" dur="180" accel="50000">
                                          <p:stCondLst>
                                            <p:cond delay="1820"/>
                                          </p:stCondLst>
                                        </p:cTn>
                                        <p:tgtEl>
                                          <p:spTgt spid="3">
                                            <p:txEl>
                                              <p:pRg st="2" end="2"/>
                                            </p:txEl>
                                          </p:spTgt>
                                        </p:tgtEl>
                                      </p:cBhvr>
                                    </p:animEffect>
                                    <p:anim calcmode="lin" valueType="num">
                                      <p:cBhvr>
                                        <p:cTn id="54" dur="1822" tmFilter="0,0; 0.14,0.31; 0.43,0.73; 0.71,0.91; 1.0,1.0">
                                          <p:stCondLst>
                                            <p:cond delay="0"/>
                                          </p:stCondLst>
                                        </p:cTn>
                                        <p:tgtEl>
                                          <p:spTgt spid="3">
                                            <p:txEl>
                                              <p:pRg st="2" end="2"/>
                                            </p:txEl>
                                          </p:spTgt>
                                        </p:tgtEl>
                                        <p:attrNameLst>
                                          <p:attrName>ppt_x</p:attrName>
                                        </p:attrNameLst>
                                      </p:cBhvr>
                                      <p:tavLst>
                                        <p:tav tm="0">
                                          <p:val>
                                            <p:strVal val="ppt_x"/>
                                          </p:val>
                                        </p:tav>
                                        <p:tav tm="100000">
                                          <p:val>
                                            <p:strVal val="#ppt_x+0.25"/>
                                          </p:val>
                                        </p:tav>
                                      </p:tavLst>
                                    </p:anim>
                                    <p:anim calcmode="lin" valueType="num">
                                      <p:cBhvr>
                                        <p:cTn id="55" dur="178">
                                          <p:stCondLst>
                                            <p:cond delay="1822"/>
                                          </p:stCondLst>
                                        </p:cTn>
                                        <p:tgtEl>
                                          <p:spTgt spid="3">
                                            <p:txEl>
                                              <p:pRg st="2" end="2"/>
                                            </p:txEl>
                                          </p:spTgt>
                                        </p:tgtEl>
                                        <p:attrNameLst>
                                          <p:attrName>ppt_x</p:attrName>
                                        </p:attrNameLst>
                                      </p:cBhvr>
                                      <p:tavLst>
                                        <p:tav tm="0">
                                          <p:val>
                                            <p:strVal val="ppt_x"/>
                                          </p:val>
                                        </p:tav>
                                        <p:tav tm="100000">
                                          <p:val>
                                            <p:strVal val="ppt_x"/>
                                          </p:val>
                                        </p:tav>
                                      </p:tavLst>
                                    </p:anim>
                                    <p:anim calcmode="lin" valueType="num">
                                      <p:cBhvr>
                                        <p:cTn id="56" dur="664" tmFilter="0.0,0.0;0.25,0.07;0.50,0.2;0.75,0.467;1.0,1.0">
                                          <p:stCondLst>
                                            <p:cond delay="0"/>
                                          </p:stCondLst>
                                        </p:cTn>
                                        <p:tgtEl>
                                          <p:spTgt spid="3">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7" dur="664" tmFilter="0, 0; 0.125,0.2665; 0.25,0.4; 0.375,0.465; 0.5,0.5;  0.625,0.535; 0.75,0.6; 0.875,0.7335; 1,1">
                                          <p:stCondLst>
                                            <p:cond delay="664"/>
                                          </p:stCondLst>
                                        </p:cTn>
                                        <p:tgtEl>
                                          <p:spTgt spid="3">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8" dur="332" tmFilter="0, 0; 0.125,0.2665; 0.25,0.4; 0.375,0.465; 0.5,0.5;  0.625,0.535; 0.75,0.6; 0.875,0.7335; 1,1">
                                          <p:stCondLst>
                                            <p:cond delay="1324"/>
                                          </p:stCondLst>
                                        </p:cTn>
                                        <p:tgtEl>
                                          <p:spTgt spid="3">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9" dur="164" tmFilter="0, 0; 0.125,0.2665; 0.25,0.4; 0.375,0.465; 0.5,0.5;  0.625,0.535; 0.75,0.6; 0.875,0.7335; 1,1">
                                          <p:stCondLst>
                                            <p:cond delay="1656"/>
                                          </p:stCondLst>
                                        </p:cTn>
                                        <p:tgtEl>
                                          <p:spTgt spid="3">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0" dur="180" accel="50000">
                                          <p:stCondLst>
                                            <p:cond delay="1820"/>
                                          </p:stCondLst>
                                        </p:cTn>
                                        <p:tgtEl>
                                          <p:spTgt spid="3">
                                            <p:txEl>
                                              <p:pRg st="2" end="2"/>
                                            </p:txEl>
                                          </p:spTgt>
                                        </p:tgtEl>
                                        <p:attrNameLst>
                                          <p:attrName>ppt_y</p:attrName>
                                        </p:attrNameLst>
                                      </p:cBhvr>
                                      <p:tavLst>
                                        <p:tav tm="0">
                                          <p:val>
                                            <p:strVal val="ppt_y"/>
                                          </p:val>
                                        </p:tav>
                                        <p:tav tm="100000">
                                          <p:val>
                                            <p:strVal val="ppt_y+ppt_h"/>
                                          </p:val>
                                        </p:tav>
                                      </p:tavLst>
                                    </p:anim>
                                    <p:animScale>
                                      <p:cBhvr>
                                        <p:cTn id="61" dur="26">
                                          <p:stCondLst>
                                            <p:cond delay="620"/>
                                          </p:stCondLst>
                                        </p:cTn>
                                        <p:tgtEl>
                                          <p:spTgt spid="3">
                                            <p:txEl>
                                              <p:pRg st="2" end="2"/>
                                            </p:txEl>
                                          </p:spTgt>
                                        </p:tgtEl>
                                      </p:cBhvr>
                                      <p:to x="100000" y="60000"/>
                                    </p:animScale>
                                    <p:animScale>
                                      <p:cBhvr>
                                        <p:cTn id="62" dur="166" decel="50000">
                                          <p:stCondLst>
                                            <p:cond delay="64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set>
                                      <p:cBhvr>
                                        <p:cTn id="69"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48349"/>
            <a:ext cx="9144000" cy="4609651"/>
          </a:xfrm>
        </p:spPr>
        <p:style>
          <a:lnRef idx="3">
            <a:schemeClr val="lt1"/>
          </a:lnRef>
          <a:fillRef idx="1">
            <a:schemeClr val="dk1"/>
          </a:fillRef>
          <a:effectRef idx="1">
            <a:schemeClr val="dk1"/>
          </a:effectRef>
          <a:fontRef idx="minor">
            <a:schemeClr val="lt1"/>
          </a:fontRef>
        </p:style>
        <p:txBody>
          <a:bodyPr>
            <a:noAutofit/>
          </a:bodyPr>
          <a:lstStyle/>
          <a:p>
            <a:pPr algn="ctr"/>
            <a:r>
              <a:rPr lang="en-US" sz="9600" b="1" dirty="0" err="1">
                <a:latin typeface="SutonnyMJ" pitchFamily="2" charset="0"/>
                <a:cs typeface="SutonnyMJ" pitchFamily="2" charset="0"/>
              </a:rPr>
              <a:t>mvB</a:t>
            </a:r>
            <a:r>
              <a:rPr lang="en-US" sz="9600" b="1" dirty="0">
                <a:latin typeface="SutonnyMJ" pitchFamily="2" charset="0"/>
                <a:cs typeface="SutonnyMJ" pitchFamily="2" charset="0"/>
              </a:rPr>
              <a:t>‡µ</a:t>
            </a:r>
            <a:r>
              <a:rPr lang="en-US" sz="9600" b="1" dirty="0" err="1">
                <a:latin typeface="SutonnyMJ" pitchFamily="2" charset="0"/>
                <a:cs typeface="SutonnyMJ" pitchFamily="2" charset="0"/>
              </a:rPr>
              <a:t>v‡gwUªK</a:t>
            </a:r>
            <a:r>
              <a:rPr lang="en-US" sz="9600" b="1" dirty="0">
                <a:latin typeface="SutonnyMJ" pitchFamily="2" charset="0"/>
                <a:cs typeface="SutonnyMJ" pitchFamily="2" charset="0"/>
              </a:rPr>
              <a:t> </a:t>
            </a:r>
            <a:r>
              <a:rPr lang="en-US" sz="9600" b="1" dirty="0" err="1">
                <a:latin typeface="SutonnyMJ" pitchFamily="2" charset="0"/>
                <a:cs typeface="SutonnyMJ" pitchFamily="2" charset="0"/>
              </a:rPr>
              <a:t>PvU</a:t>
            </a:r>
            <a:r>
              <a:rPr lang="en-US" sz="9600" b="1" dirty="0">
                <a:latin typeface="SutonnyMJ" pitchFamily="2" charset="0"/>
                <a:cs typeface="SutonnyMJ" pitchFamily="2" charset="0"/>
              </a:rPr>
              <a:t> </a:t>
            </a:r>
            <a:r>
              <a:rPr lang="en-US" sz="9600" b="1" dirty="0" err="1">
                <a:latin typeface="SutonnyMJ" pitchFamily="2" charset="0"/>
                <a:cs typeface="SutonnyMJ" pitchFamily="2" charset="0"/>
              </a:rPr>
              <a:t>m¤ú‡K</a:t>
            </a:r>
            <a:r>
              <a:rPr lang="en-US" sz="9600" b="1" dirty="0">
                <a:latin typeface="SutonnyMJ" pitchFamily="2" charset="0"/>
                <a:cs typeface="SutonnyMJ" pitchFamily="2" charset="0"/>
              </a:rPr>
              <a:t>© </a:t>
            </a:r>
            <a:r>
              <a:rPr lang="en-US" sz="9600" b="1" dirty="0" err="1">
                <a:latin typeface="SutonnyMJ" pitchFamily="2" charset="0"/>
                <a:cs typeface="SutonnyMJ" pitchFamily="2" charset="0"/>
              </a:rPr>
              <a:t>aviYv</a:t>
            </a:r>
            <a:r>
              <a:rPr lang="en-US" sz="9600" b="1" dirty="0">
                <a:latin typeface="SutonnyMJ" pitchFamily="2" charset="0"/>
                <a:cs typeface="SutonnyMJ" pitchFamily="2" charset="0"/>
              </a:rPr>
              <a:t> </a:t>
            </a:r>
            <a:r>
              <a:rPr lang="en-US" sz="9600" b="1" dirty="0"/>
              <a:t/>
            </a:r>
            <a:br>
              <a:rPr lang="en-US" sz="9600" b="1" dirty="0"/>
            </a:br>
            <a:endParaRPr lang="en-US" sz="9600" b="1" dirty="0">
              <a:latin typeface="ArhialkhanMJ" pitchFamily="2" charset="0"/>
              <a:cs typeface="ArhialkhanMJ" pitchFamily="2" charset="0"/>
            </a:endParaRPr>
          </a:p>
        </p:txBody>
      </p:sp>
      <p:sp>
        <p:nvSpPr>
          <p:cNvPr id="3" name="Title 2"/>
          <p:cNvSpPr>
            <a:spLocks noGrp="1"/>
          </p:cNvSpPr>
          <p:nvPr>
            <p:ph type="title"/>
          </p:nvPr>
        </p:nvSpPr>
        <p:spPr>
          <a:xfrm>
            <a:off x="1" y="0"/>
            <a:ext cx="9144000" cy="1624407"/>
          </a:xfrm>
        </p:spPr>
        <p:style>
          <a:lnRef idx="1">
            <a:schemeClr val="accent2"/>
          </a:lnRef>
          <a:fillRef idx="3">
            <a:schemeClr val="accent2"/>
          </a:fillRef>
          <a:effectRef idx="2">
            <a:schemeClr val="accent2"/>
          </a:effectRef>
          <a:fontRef idx="minor">
            <a:schemeClr val="lt1"/>
          </a:fontRef>
        </p:style>
        <p:txBody>
          <a:bodyPr/>
          <a:lstStyle/>
          <a:p>
            <a:r>
              <a:rPr lang="en-US" sz="11500" b="1" dirty="0" err="1" smtClean="0">
                <a:latin typeface="KhooaiMJ" pitchFamily="2" charset="0"/>
                <a:cs typeface="KhooaiMJ" pitchFamily="2" charset="0"/>
              </a:rPr>
              <a:t>cieZx</a:t>
            </a:r>
            <a:r>
              <a:rPr lang="en-US" sz="11500" b="1" dirty="0" smtClean="0">
                <a:latin typeface="KhooaiMJ" pitchFamily="2" charset="0"/>
                <a:cs typeface="KhooaiMJ" pitchFamily="2" charset="0"/>
              </a:rPr>
              <a:t>© </a:t>
            </a:r>
            <a:r>
              <a:rPr lang="en-US" sz="11500" b="1" dirty="0" err="1" smtClean="0">
                <a:latin typeface="KhooaiMJ" pitchFamily="2" charset="0"/>
                <a:cs typeface="KhooaiMJ" pitchFamily="2" charset="0"/>
              </a:rPr>
              <a:t>Aa¨vq</a:t>
            </a:r>
            <a:r>
              <a:rPr lang="en-US" sz="11500" b="1" dirty="0" smtClean="0">
                <a:latin typeface="KhooaiMJ" pitchFamily="2" charset="0"/>
                <a:cs typeface="KhooaiMJ" pitchFamily="2" charset="0"/>
              </a:rPr>
              <a:t> -02</a:t>
            </a:r>
            <a:endParaRPr lang="en-US" sz="11500" b="1" dirty="0">
              <a:latin typeface="KhooaiMJ" pitchFamily="2" charset="0"/>
              <a:cs typeface="KhooaiMJ" pitchFamily="2" charset="0"/>
            </a:endParaRPr>
          </a:p>
        </p:txBody>
      </p:sp>
    </p:spTree>
    <p:extLst>
      <p:ext uri="{BB962C8B-B14F-4D97-AF65-F5344CB8AC3E}">
        <p14:creationId xmlns:p14="http://schemas.microsoft.com/office/powerpoint/2010/main" val="20028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Effect transition="in" filter="wipe(down)">
                                      <p:cBhvr>
                                        <p:cTn id="14" dur="580">
                                          <p:stCondLst>
                                            <p:cond delay="0"/>
                                          </p:stCondLst>
                                        </p:cTn>
                                        <p:tgtEl>
                                          <p:spTgt spid="2">
                                            <p:bg/>
                                          </p:spTgt>
                                        </p:tgtEl>
                                      </p:cBhvr>
                                    </p:animEffect>
                                    <p:anim calcmode="lin" valueType="num">
                                      <p:cBhvr>
                                        <p:cTn id="15" dur="1822" tmFilter="0,0; 0.14,0.36; 0.43,0.73; 0.71,0.91; 1.0,1.0">
                                          <p:stCondLst>
                                            <p:cond delay="0"/>
                                          </p:stCondLst>
                                        </p:cTn>
                                        <p:tgtEl>
                                          <p:spTgt spid="2">
                                            <p:bg/>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bg/>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bg/>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bg/>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bg/>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bg/>
                                          </p:spTgt>
                                        </p:tgtEl>
                                      </p:cBhvr>
                                      <p:to x="100000" y="60000"/>
                                    </p:animScale>
                                    <p:animScale>
                                      <p:cBhvr>
                                        <p:cTn id="21" dur="166" decel="50000">
                                          <p:stCondLst>
                                            <p:cond delay="676"/>
                                          </p:stCondLst>
                                        </p:cTn>
                                        <p:tgtEl>
                                          <p:spTgt spid="2">
                                            <p:bg/>
                                          </p:spTgt>
                                        </p:tgtEl>
                                      </p:cBhvr>
                                      <p:to x="100000" y="100000"/>
                                    </p:animScale>
                                    <p:animScale>
                                      <p:cBhvr>
                                        <p:cTn id="22" dur="26">
                                          <p:stCondLst>
                                            <p:cond delay="1312"/>
                                          </p:stCondLst>
                                        </p:cTn>
                                        <p:tgtEl>
                                          <p:spTgt spid="2">
                                            <p:bg/>
                                          </p:spTgt>
                                        </p:tgtEl>
                                      </p:cBhvr>
                                      <p:to x="100000" y="80000"/>
                                    </p:animScale>
                                    <p:animScale>
                                      <p:cBhvr>
                                        <p:cTn id="23" dur="166" decel="50000">
                                          <p:stCondLst>
                                            <p:cond delay="1338"/>
                                          </p:stCondLst>
                                        </p:cTn>
                                        <p:tgtEl>
                                          <p:spTgt spid="2">
                                            <p:bg/>
                                          </p:spTgt>
                                        </p:tgtEl>
                                      </p:cBhvr>
                                      <p:to x="100000" y="100000"/>
                                    </p:animScale>
                                    <p:animScale>
                                      <p:cBhvr>
                                        <p:cTn id="24" dur="26">
                                          <p:stCondLst>
                                            <p:cond delay="1642"/>
                                          </p:stCondLst>
                                        </p:cTn>
                                        <p:tgtEl>
                                          <p:spTgt spid="2">
                                            <p:bg/>
                                          </p:spTgt>
                                        </p:tgtEl>
                                      </p:cBhvr>
                                      <p:to x="100000" y="90000"/>
                                    </p:animScale>
                                    <p:animScale>
                                      <p:cBhvr>
                                        <p:cTn id="25" dur="166" decel="50000">
                                          <p:stCondLst>
                                            <p:cond delay="1668"/>
                                          </p:stCondLst>
                                        </p:cTn>
                                        <p:tgtEl>
                                          <p:spTgt spid="2">
                                            <p:bg/>
                                          </p:spTgt>
                                        </p:tgtEl>
                                      </p:cBhvr>
                                      <p:to x="100000" y="100000"/>
                                    </p:animScale>
                                    <p:animScale>
                                      <p:cBhvr>
                                        <p:cTn id="26" dur="26">
                                          <p:stCondLst>
                                            <p:cond delay="1808"/>
                                          </p:stCondLst>
                                        </p:cTn>
                                        <p:tgtEl>
                                          <p:spTgt spid="2">
                                            <p:bg/>
                                          </p:spTgt>
                                        </p:tgtEl>
                                      </p:cBhvr>
                                      <p:to x="100000" y="95000"/>
                                    </p:animScale>
                                    <p:animScale>
                                      <p:cBhvr>
                                        <p:cTn id="27" dur="166" decel="50000">
                                          <p:stCondLst>
                                            <p:cond delay="1834"/>
                                          </p:stCondLst>
                                        </p:cTn>
                                        <p:tgtEl>
                                          <p:spTgt spid="2">
                                            <p:bg/>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down)">
                                      <p:cBhvr>
                                        <p:cTn id="32" dur="580">
                                          <p:stCondLst>
                                            <p:cond delay="0"/>
                                          </p:stCondLst>
                                        </p:cTn>
                                        <p:tgtEl>
                                          <p:spTgt spid="2">
                                            <p:txEl>
                                              <p:pRg st="0" end="0"/>
                                            </p:txEl>
                                          </p:spTgt>
                                        </p:tgtEl>
                                      </p:cBhvr>
                                    </p:animEffect>
                                    <p:anim calcmode="lin" valueType="num">
                                      <p:cBhvr>
                                        <p:cTn id="3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xEl>
                                              <p:pRg st="0" end="0"/>
                                            </p:txEl>
                                          </p:spTgt>
                                        </p:tgtEl>
                                      </p:cBhvr>
                                      <p:to x="100000" y="60000"/>
                                    </p:animScale>
                                    <p:animScale>
                                      <p:cBhvr>
                                        <p:cTn id="39" dur="166" decel="50000">
                                          <p:stCondLst>
                                            <p:cond delay="676"/>
                                          </p:stCondLst>
                                        </p:cTn>
                                        <p:tgtEl>
                                          <p:spTgt spid="2">
                                            <p:txEl>
                                              <p:pRg st="0" end="0"/>
                                            </p:txEl>
                                          </p:spTgt>
                                        </p:tgtEl>
                                      </p:cBhvr>
                                      <p:to x="100000" y="100000"/>
                                    </p:animScale>
                                    <p:animScale>
                                      <p:cBhvr>
                                        <p:cTn id="40" dur="26">
                                          <p:stCondLst>
                                            <p:cond delay="1312"/>
                                          </p:stCondLst>
                                        </p:cTn>
                                        <p:tgtEl>
                                          <p:spTgt spid="2">
                                            <p:txEl>
                                              <p:pRg st="0" end="0"/>
                                            </p:txEl>
                                          </p:spTgt>
                                        </p:tgtEl>
                                      </p:cBhvr>
                                      <p:to x="100000" y="80000"/>
                                    </p:animScale>
                                    <p:animScale>
                                      <p:cBhvr>
                                        <p:cTn id="41" dur="166" decel="50000">
                                          <p:stCondLst>
                                            <p:cond delay="1338"/>
                                          </p:stCondLst>
                                        </p:cTn>
                                        <p:tgtEl>
                                          <p:spTgt spid="2">
                                            <p:txEl>
                                              <p:pRg st="0" end="0"/>
                                            </p:txEl>
                                          </p:spTgt>
                                        </p:tgtEl>
                                      </p:cBhvr>
                                      <p:to x="100000" y="100000"/>
                                    </p:animScale>
                                    <p:animScale>
                                      <p:cBhvr>
                                        <p:cTn id="42" dur="26">
                                          <p:stCondLst>
                                            <p:cond delay="1642"/>
                                          </p:stCondLst>
                                        </p:cTn>
                                        <p:tgtEl>
                                          <p:spTgt spid="2">
                                            <p:txEl>
                                              <p:pRg st="0" end="0"/>
                                            </p:txEl>
                                          </p:spTgt>
                                        </p:tgtEl>
                                      </p:cBhvr>
                                      <p:to x="100000" y="90000"/>
                                    </p:animScale>
                                    <p:animScale>
                                      <p:cBhvr>
                                        <p:cTn id="43" dur="166" decel="50000">
                                          <p:stCondLst>
                                            <p:cond delay="1668"/>
                                          </p:stCondLst>
                                        </p:cTn>
                                        <p:tgtEl>
                                          <p:spTgt spid="2">
                                            <p:txEl>
                                              <p:pRg st="0" end="0"/>
                                            </p:txEl>
                                          </p:spTgt>
                                        </p:tgtEl>
                                      </p:cBhvr>
                                      <p:to x="100000" y="100000"/>
                                    </p:animScale>
                                    <p:animScale>
                                      <p:cBhvr>
                                        <p:cTn id="44" dur="26">
                                          <p:stCondLst>
                                            <p:cond delay="1808"/>
                                          </p:stCondLst>
                                        </p:cTn>
                                        <p:tgtEl>
                                          <p:spTgt spid="2">
                                            <p:txEl>
                                              <p:pRg st="0" end="0"/>
                                            </p:txEl>
                                          </p:spTgt>
                                        </p:tgtEl>
                                      </p:cBhvr>
                                      <p:to x="100000" y="95000"/>
                                    </p:animScale>
                                    <p:animScale>
                                      <p:cBhvr>
                                        <p:cTn id="45"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895599"/>
          </a:xfrm>
        </p:spPr>
        <p:txBody>
          <a:bodyPr/>
          <a:lstStyle/>
          <a:p>
            <a:r>
              <a:rPr lang="en-US" u="sng" dirty="0"/>
              <a:t>SHORT </a:t>
            </a:r>
            <a:r>
              <a:rPr lang="en-US" u="sng" dirty="0" smtClean="0"/>
              <a:t>DESCRIPTION</a:t>
            </a:r>
            <a:br>
              <a:rPr lang="en-US" u="sng" dirty="0" smtClean="0"/>
            </a:br>
            <a:r>
              <a:rPr lang="en-US" sz="6000" b="1" dirty="0" err="1" smtClean="0">
                <a:solidFill>
                  <a:srgbClr val="002060"/>
                </a:solidFill>
                <a:effectLst/>
                <a:latin typeface="SutonnyMJ" pitchFamily="2" charset="0"/>
                <a:cs typeface="SutonnyMJ" pitchFamily="2" charset="0"/>
              </a:rPr>
              <a:t>welqe</a:t>
            </a:r>
            <a:r>
              <a:rPr lang="en-US" sz="6000" b="1" dirty="0" smtClean="0">
                <a:solidFill>
                  <a:srgbClr val="002060"/>
                </a:solidFill>
                <a:effectLst/>
                <a:latin typeface="SutonnyMJ" pitchFamily="2" charset="0"/>
                <a:cs typeface="SutonnyMJ" pitchFamily="2" charset="0"/>
              </a:rPr>
              <a:t>¯‘y </a:t>
            </a:r>
            <a:r>
              <a:rPr lang="en-US" sz="6000" b="1" dirty="0" err="1" smtClean="0">
                <a:solidFill>
                  <a:srgbClr val="002060"/>
                </a:solidFill>
                <a:effectLst/>
                <a:latin typeface="SutonnyMJ" pitchFamily="2" charset="0"/>
                <a:cs typeface="SutonnyMJ" pitchFamily="2" charset="0"/>
              </a:rPr>
              <a:t>ms‡ÿ‡c</a:t>
            </a:r>
            <a:r>
              <a:rPr lang="en-US" sz="6000" b="1" dirty="0" smtClean="0">
                <a:solidFill>
                  <a:srgbClr val="002060"/>
                </a:solidFill>
                <a:effectLst/>
                <a:latin typeface="SutonnyMJ" pitchFamily="2" charset="0"/>
                <a:cs typeface="SutonnyMJ" pitchFamily="2" charset="0"/>
              </a:rPr>
              <a:t> t-</a:t>
            </a:r>
            <a:r>
              <a:rPr lang="en-US" u="sng" dirty="0"/>
              <a:t/>
            </a:r>
            <a:br>
              <a:rPr lang="en-US" u="sng" dirty="0"/>
            </a:br>
            <a:endParaRPr lang="en-US" dirty="0"/>
          </a:p>
        </p:txBody>
      </p:sp>
      <p:sp>
        <p:nvSpPr>
          <p:cNvPr id="3" name="Subtitle 2"/>
          <p:cNvSpPr>
            <a:spLocks noGrp="1"/>
          </p:cNvSpPr>
          <p:nvPr>
            <p:ph type="subTitle" idx="1"/>
          </p:nvPr>
        </p:nvSpPr>
        <p:spPr>
          <a:xfrm>
            <a:off x="0" y="2438400"/>
            <a:ext cx="9144000" cy="4419600"/>
          </a:xfrm>
        </p:spPr>
        <p:txBody>
          <a:bodyPr>
            <a:normAutofit/>
          </a:bodyPr>
          <a:lstStyle/>
          <a:p>
            <a:endParaRPr lang="en-US" dirty="0" smtClean="0"/>
          </a:p>
          <a:p>
            <a:r>
              <a:rPr lang="en-US" sz="3200" b="1" dirty="0" smtClean="0">
                <a:effectLst/>
              </a:rPr>
              <a:t>Understand </a:t>
            </a:r>
            <a:r>
              <a:rPr lang="en-US" sz="3200" b="1" dirty="0">
                <a:effectLst/>
              </a:rPr>
              <a:t>the aspect of cooling and heating load, concept of </a:t>
            </a:r>
            <a:r>
              <a:rPr lang="en-US" sz="3200" b="1" dirty="0" smtClean="0">
                <a:effectLst/>
              </a:rPr>
              <a:t>psychometric </a:t>
            </a:r>
            <a:r>
              <a:rPr lang="en-US" sz="3200" b="1" dirty="0">
                <a:effectLst/>
              </a:rPr>
              <a:t>chart, solar heat calculation, building survey, External and Internal cooling and heating load calculation,  capacity of a refrigeration and air conditioning plant, Building load calculation and equipment selection. </a:t>
            </a:r>
            <a:endParaRPr lang="en-US" sz="3200" b="1" dirty="0" smtClean="0">
              <a:effectLst/>
            </a:endParaRPr>
          </a:p>
          <a:p>
            <a:endParaRPr lang="en-US" sz="3200" b="1" dirty="0">
              <a:effectLst/>
            </a:endParaRPr>
          </a:p>
          <a:p>
            <a:endParaRPr lang="en-US" dirty="0"/>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305318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grpId="0" nodeType="clickEffect">
                                  <p:stCondLst>
                                    <p:cond delay="0"/>
                                  </p:stCondLst>
                                  <p:childTnLst>
                                    <p:animEffect transition="out" filter="wipe(down)">
                                      <p:cBhvr>
                                        <p:cTn id="14" dur="180" accel="50000">
                                          <p:stCondLst>
                                            <p:cond delay="1820"/>
                                          </p:stCondLst>
                                        </p:cTn>
                                        <p:tgtEl>
                                          <p:spTgt spid="3">
                                            <p:txEl>
                                              <p:pRg st="1" end="1"/>
                                            </p:txEl>
                                          </p:spTgt>
                                        </p:tgtEl>
                                      </p:cBhvr>
                                    </p:animEffect>
                                    <p:anim calcmode="lin" valueType="num">
                                      <p:cBhvr>
                                        <p:cTn id="15"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3">
                                            <p:txEl>
                                              <p:pRg st="1" end="1"/>
                                            </p:txEl>
                                          </p:spTgt>
                                        </p:tgtEl>
                                      </p:cBhvr>
                                      <p:to x="100000" y="60000"/>
                                    </p:animScale>
                                    <p:animScale>
                                      <p:cBhvr>
                                        <p:cTn id="23" dur="166" decel="50000">
                                          <p:stCondLst>
                                            <p:cond delay="646"/>
                                          </p:stCondLst>
                                        </p:cTn>
                                        <p:tgtEl>
                                          <p:spTgt spid="3">
                                            <p:txEl>
                                              <p:pRg st="1" end="1"/>
                                            </p:txEl>
                                          </p:spTgt>
                                        </p:tgtEl>
                                      </p:cBhvr>
                                      <p:to x="100000" y="100000"/>
                                    </p:animScale>
                                    <p:animScale>
                                      <p:cBhvr>
                                        <p:cTn id="24" dur="26">
                                          <p:stCondLst>
                                            <p:cond delay="1312"/>
                                          </p:stCondLst>
                                        </p:cTn>
                                        <p:tgtEl>
                                          <p:spTgt spid="3">
                                            <p:txEl>
                                              <p:pRg st="1" end="1"/>
                                            </p:txEl>
                                          </p:spTgt>
                                        </p:tgtEl>
                                      </p:cBhvr>
                                      <p:to x="100000" y="80000"/>
                                    </p:animScale>
                                    <p:animScale>
                                      <p:cBhvr>
                                        <p:cTn id="25" dur="166" decel="50000">
                                          <p:stCondLst>
                                            <p:cond delay="1338"/>
                                          </p:stCondLst>
                                        </p:cTn>
                                        <p:tgtEl>
                                          <p:spTgt spid="3">
                                            <p:txEl>
                                              <p:pRg st="1" end="1"/>
                                            </p:txEl>
                                          </p:spTgt>
                                        </p:tgtEl>
                                      </p:cBhvr>
                                      <p:to x="100000" y="100000"/>
                                    </p:animScale>
                                    <p:animScale>
                                      <p:cBhvr>
                                        <p:cTn id="26" dur="26">
                                          <p:stCondLst>
                                            <p:cond delay="1642"/>
                                          </p:stCondLst>
                                        </p:cTn>
                                        <p:tgtEl>
                                          <p:spTgt spid="3">
                                            <p:txEl>
                                              <p:pRg st="1" end="1"/>
                                            </p:txEl>
                                          </p:spTgt>
                                        </p:tgtEl>
                                      </p:cBhvr>
                                      <p:to x="100000" y="90000"/>
                                    </p:animScale>
                                    <p:animScale>
                                      <p:cBhvr>
                                        <p:cTn id="27" dur="166" decel="50000">
                                          <p:stCondLst>
                                            <p:cond delay="1668"/>
                                          </p:stCondLst>
                                        </p:cTn>
                                        <p:tgtEl>
                                          <p:spTgt spid="3">
                                            <p:txEl>
                                              <p:pRg st="1" end="1"/>
                                            </p:txEl>
                                          </p:spTgt>
                                        </p:tgtEl>
                                      </p:cBhvr>
                                      <p:to x="100000" y="100000"/>
                                    </p:animScale>
                                    <p:animScale>
                                      <p:cBhvr>
                                        <p:cTn id="28" dur="26">
                                          <p:stCondLst>
                                            <p:cond delay="1808"/>
                                          </p:stCondLst>
                                        </p:cTn>
                                        <p:tgtEl>
                                          <p:spTgt spid="3">
                                            <p:txEl>
                                              <p:pRg st="1" end="1"/>
                                            </p:txEl>
                                          </p:spTgt>
                                        </p:tgtEl>
                                      </p:cBhvr>
                                      <p:to x="100000" y="95000"/>
                                    </p:animScale>
                                    <p:animScale>
                                      <p:cBhvr>
                                        <p:cTn id="29" dur="166" decel="50000">
                                          <p:stCondLst>
                                            <p:cond delay="1834"/>
                                          </p:stCondLst>
                                        </p:cTn>
                                        <p:tgtEl>
                                          <p:spTgt spid="3">
                                            <p:txEl>
                                              <p:pRg st="1" end="1"/>
                                            </p:txEl>
                                          </p:spTgt>
                                        </p:tgtEl>
                                      </p:cBhvr>
                                      <p:to x="100000" y="100000"/>
                                    </p:animScale>
                                    <p:set>
                                      <p:cBhvr>
                                        <p:cTn id="30"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1752600"/>
          </a:xfrm>
        </p:spPr>
        <p:txBody>
          <a:bodyPr/>
          <a:lstStyle/>
          <a:p>
            <a:r>
              <a:rPr lang="en-US" sz="6600" b="1" u="sng" dirty="0">
                <a:solidFill>
                  <a:srgbClr val="FF0000"/>
                </a:solidFill>
                <a:effectLst>
                  <a:outerShdw blurRad="38100" dist="38100" dir="2700000" algn="tl">
                    <a:srgbClr val="000000">
                      <a:alpha val="43137"/>
                    </a:srgbClr>
                  </a:outerShdw>
                </a:effectLst>
              </a:rPr>
              <a:t>Reference Books </a:t>
            </a:r>
            <a:r>
              <a:rPr lang="en-US" dirty="0">
                <a:effectLst/>
              </a:rPr>
              <a:t/>
            </a:r>
            <a:br>
              <a:rPr lang="en-US" dirty="0">
                <a:effectLst/>
              </a:rPr>
            </a:br>
            <a:r>
              <a:rPr lang="en-US" sz="6000" b="1" dirty="0" smtClean="0">
                <a:solidFill>
                  <a:srgbClr val="002060"/>
                </a:solidFill>
                <a:effectLst/>
                <a:latin typeface="SutonnyMJ" pitchFamily="2" charset="0"/>
                <a:cs typeface="SutonnyMJ" pitchFamily="2" charset="0"/>
              </a:rPr>
              <a:t>‡</a:t>
            </a:r>
            <a:r>
              <a:rPr lang="en-US" sz="6000" b="1" dirty="0" err="1" smtClean="0">
                <a:solidFill>
                  <a:srgbClr val="002060"/>
                </a:solidFill>
                <a:effectLst/>
                <a:latin typeface="SutonnyMJ" pitchFamily="2" charset="0"/>
                <a:cs typeface="SutonnyMJ" pitchFamily="2" charset="0"/>
              </a:rPr>
              <a:t>idv‡iÝ</a:t>
            </a:r>
            <a:r>
              <a:rPr lang="en-US" sz="6000" b="1" dirty="0" smtClean="0">
                <a:solidFill>
                  <a:srgbClr val="002060"/>
                </a:solidFill>
                <a:effectLst/>
                <a:latin typeface="SutonnyMJ" pitchFamily="2" charset="0"/>
                <a:cs typeface="SutonnyMJ" pitchFamily="2" charset="0"/>
              </a:rPr>
              <a:t> </a:t>
            </a:r>
            <a:r>
              <a:rPr lang="en-US" sz="6000" b="1" dirty="0" err="1" smtClean="0">
                <a:solidFill>
                  <a:srgbClr val="002060"/>
                </a:solidFill>
                <a:effectLst/>
                <a:latin typeface="SutonnyMJ" pitchFamily="2" charset="0"/>
                <a:cs typeface="SutonnyMJ" pitchFamily="2" charset="0"/>
              </a:rPr>
              <a:t>eB</a:t>
            </a:r>
            <a:r>
              <a:rPr lang="en-US" sz="6000" b="1" dirty="0" smtClean="0">
                <a:solidFill>
                  <a:srgbClr val="002060"/>
                </a:solidFill>
                <a:effectLst/>
                <a:latin typeface="SutonnyMJ" pitchFamily="2" charset="0"/>
                <a:cs typeface="SutonnyMJ" pitchFamily="2" charset="0"/>
              </a:rPr>
              <a:t> </a:t>
            </a:r>
            <a:r>
              <a:rPr lang="en-US" sz="6000" b="1" dirty="0" err="1" smtClean="0">
                <a:solidFill>
                  <a:srgbClr val="002060"/>
                </a:solidFill>
                <a:effectLst/>
                <a:latin typeface="SutonnyMJ" pitchFamily="2" charset="0"/>
                <a:cs typeface="SutonnyMJ" pitchFamily="2" charset="0"/>
              </a:rPr>
              <a:t>mg~n</a:t>
            </a:r>
            <a:r>
              <a:rPr lang="en-US" sz="6000" b="1" dirty="0" smtClean="0">
                <a:solidFill>
                  <a:srgbClr val="002060"/>
                </a:solidFill>
                <a:effectLst/>
                <a:latin typeface="SutonnyMJ" pitchFamily="2" charset="0"/>
                <a:cs typeface="SutonnyMJ" pitchFamily="2" charset="0"/>
              </a:rPr>
              <a:t> t-</a:t>
            </a:r>
            <a:endParaRPr lang="en-US" sz="6000" b="1" dirty="0">
              <a:solidFill>
                <a:srgbClr val="002060"/>
              </a:solidFill>
            </a:endParaRPr>
          </a:p>
        </p:txBody>
      </p:sp>
      <p:sp>
        <p:nvSpPr>
          <p:cNvPr id="3" name="Subtitle 2"/>
          <p:cNvSpPr>
            <a:spLocks noGrp="1"/>
          </p:cNvSpPr>
          <p:nvPr>
            <p:ph type="subTitle" idx="1"/>
          </p:nvPr>
        </p:nvSpPr>
        <p:spPr>
          <a:xfrm>
            <a:off x="0" y="3505200"/>
            <a:ext cx="9144000" cy="3352800"/>
          </a:xfrm>
        </p:spPr>
        <p:txBody>
          <a:bodyPr>
            <a:normAutofit fontScale="92500"/>
          </a:bodyPr>
          <a:lstStyle/>
          <a:p>
            <a:pPr algn="l"/>
            <a:r>
              <a:rPr lang="en-US" b="1" dirty="0" smtClean="0">
                <a:effectLst/>
              </a:rPr>
              <a:t>1.Basic </a:t>
            </a:r>
            <a:r>
              <a:rPr lang="en-US" b="1" dirty="0">
                <a:effectLst/>
              </a:rPr>
              <a:t>Refrigeration and Air conditioning - </a:t>
            </a:r>
            <a:r>
              <a:rPr lang="en-US" b="1" dirty="0">
                <a:solidFill>
                  <a:srgbClr val="002060"/>
                </a:solidFill>
                <a:effectLst/>
              </a:rPr>
              <a:t>P. N. </a:t>
            </a:r>
            <a:r>
              <a:rPr lang="en-US" b="1" dirty="0" err="1" smtClean="0">
                <a:solidFill>
                  <a:srgbClr val="002060"/>
                </a:solidFill>
                <a:effectLst/>
              </a:rPr>
              <a:t>Ananthanarayanan</a:t>
            </a:r>
            <a:endParaRPr lang="en-US" b="1" dirty="0">
              <a:solidFill>
                <a:srgbClr val="002060"/>
              </a:solidFill>
              <a:effectLst/>
            </a:endParaRPr>
          </a:p>
          <a:p>
            <a:pPr algn="l"/>
            <a:r>
              <a:rPr lang="en-US" b="1" dirty="0" smtClean="0">
                <a:effectLst/>
              </a:rPr>
              <a:t>2.Principal of Refrigeration  - </a:t>
            </a:r>
            <a:r>
              <a:rPr lang="en-US" dirty="0" smtClean="0">
                <a:solidFill>
                  <a:srgbClr val="002060"/>
                </a:solidFill>
                <a:effectLst>
                  <a:outerShdw blurRad="38100" dist="38100" dir="2700000" algn="tl">
                    <a:srgbClr val="000000">
                      <a:alpha val="43137"/>
                    </a:srgbClr>
                  </a:outerShdw>
                </a:effectLst>
              </a:rPr>
              <a:t>Roy J. </a:t>
            </a:r>
            <a:r>
              <a:rPr lang="en-US" dirty="0" err="1" smtClean="0">
                <a:solidFill>
                  <a:srgbClr val="002060"/>
                </a:solidFill>
                <a:effectLst>
                  <a:outerShdw blurRad="38100" dist="38100" dir="2700000" algn="tl">
                    <a:srgbClr val="000000">
                      <a:alpha val="43137"/>
                    </a:srgbClr>
                  </a:outerShdw>
                </a:effectLst>
              </a:rPr>
              <a:t>Dossat</a:t>
            </a:r>
            <a:endParaRPr lang="en-US" dirty="0" smtClean="0">
              <a:solidFill>
                <a:srgbClr val="002060"/>
              </a:solidFill>
              <a:effectLst>
                <a:outerShdw blurRad="38100" dist="38100" dir="2700000" algn="tl">
                  <a:srgbClr val="000000">
                    <a:alpha val="43137"/>
                  </a:srgbClr>
                </a:outerShdw>
              </a:effectLst>
            </a:endParaRPr>
          </a:p>
          <a:p>
            <a:pPr algn="l"/>
            <a:r>
              <a:rPr lang="en-US" sz="1900" b="1" dirty="0" smtClean="0">
                <a:effectLst/>
              </a:rPr>
              <a:t>3.A </a:t>
            </a:r>
            <a:r>
              <a:rPr lang="en-US" sz="1900" b="1" dirty="0">
                <a:effectLst/>
              </a:rPr>
              <a:t>text book of Refrigeration and Air-conditioning - </a:t>
            </a:r>
            <a:r>
              <a:rPr lang="en-US" sz="2200" b="1" dirty="0">
                <a:solidFill>
                  <a:srgbClr val="002060"/>
                </a:solidFill>
                <a:effectLst/>
              </a:rPr>
              <a:t>R. S </a:t>
            </a:r>
            <a:r>
              <a:rPr lang="en-US" sz="2200" b="1" dirty="0" err="1">
                <a:solidFill>
                  <a:srgbClr val="002060"/>
                </a:solidFill>
                <a:effectLst/>
              </a:rPr>
              <a:t>Khurmi</a:t>
            </a:r>
            <a:r>
              <a:rPr lang="en-US" sz="2200" b="1" dirty="0">
                <a:solidFill>
                  <a:srgbClr val="002060"/>
                </a:solidFill>
                <a:effectLst/>
              </a:rPr>
              <a:t> &amp; J K Gupta</a:t>
            </a:r>
          </a:p>
          <a:p>
            <a:pPr algn="l"/>
            <a:r>
              <a:rPr lang="en-US" sz="1900" b="1" dirty="0" smtClean="0">
                <a:effectLst/>
              </a:rPr>
              <a:t>4.A </a:t>
            </a:r>
            <a:r>
              <a:rPr lang="en-US" sz="1900" b="1" dirty="0">
                <a:effectLst/>
              </a:rPr>
              <a:t>course in Refrigeration and air conditioning -  </a:t>
            </a:r>
            <a:r>
              <a:rPr lang="en-US" sz="2200" b="1" dirty="0">
                <a:solidFill>
                  <a:srgbClr val="002060"/>
                </a:solidFill>
                <a:effectLst/>
              </a:rPr>
              <a:t>S. C. </a:t>
            </a:r>
            <a:r>
              <a:rPr lang="en-US" sz="2200" b="1" dirty="0" err="1">
                <a:solidFill>
                  <a:srgbClr val="002060"/>
                </a:solidFill>
                <a:effectLst/>
              </a:rPr>
              <a:t>Arora</a:t>
            </a:r>
            <a:r>
              <a:rPr lang="en-US" sz="2200" b="1" dirty="0">
                <a:solidFill>
                  <a:srgbClr val="002060"/>
                </a:solidFill>
                <a:effectLst/>
              </a:rPr>
              <a:t> &amp; S </a:t>
            </a:r>
            <a:r>
              <a:rPr lang="en-US" sz="2200" b="1" dirty="0" err="1">
                <a:solidFill>
                  <a:srgbClr val="002060"/>
                </a:solidFill>
                <a:effectLst/>
              </a:rPr>
              <a:t>Domkundwar</a:t>
            </a:r>
            <a:r>
              <a:rPr lang="en-US" sz="2200" b="1" dirty="0">
                <a:solidFill>
                  <a:srgbClr val="002060"/>
                </a:solidFill>
                <a:effectLst/>
              </a:rPr>
              <a:t> </a:t>
            </a:r>
          </a:p>
          <a:p>
            <a:pPr algn="l"/>
            <a:r>
              <a:rPr lang="en-US" sz="2200" dirty="0" smtClean="0">
                <a:effectLst/>
              </a:rPr>
              <a:t>5.Modern </a:t>
            </a:r>
            <a:r>
              <a:rPr lang="en-US" sz="2200" dirty="0">
                <a:effectLst/>
              </a:rPr>
              <a:t>refrigeration and  </a:t>
            </a:r>
            <a:r>
              <a:rPr lang="en-US" sz="2200" dirty="0" err="1">
                <a:effectLst/>
              </a:rPr>
              <a:t>airconditioning</a:t>
            </a:r>
            <a:r>
              <a:rPr lang="en-US" sz="2200" dirty="0">
                <a:effectLst/>
              </a:rPr>
              <a:t> for engineers - </a:t>
            </a:r>
            <a:r>
              <a:rPr lang="en-US" sz="2200" b="1" dirty="0">
                <a:solidFill>
                  <a:srgbClr val="002060"/>
                </a:solidFill>
                <a:effectLst/>
              </a:rPr>
              <a:t>Prof.  P S  Desai </a:t>
            </a:r>
          </a:p>
          <a:p>
            <a:pPr algn="l"/>
            <a:r>
              <a:rPr lang="en-US" b="1" dirty="0" smtClean="0">
                <a:effectLst/>
              </a:rPr>
              <a:t>6.Refrigeration </a:t>
            </a:r>
            <a:r>
              <a:rPr lang="en-US" b="1" dirty="0">
                <a:effectLst/>
              </a:rPr>
              <a:t>and air conditioning -  </a:t>
            </a:r>
            <a:r>
              <a:rPr lang="en-US" b="1" dirty="0">
                <a:solidFill>
                  <a:srgbClr val="002060"/>
                </a:solidFill>
                <a:effectLst/>
              </a:rPr>
              <a:t>C P </a:t>
            </a:r>
            <a:r>
              <a:rPr lang="en-US" b="1" dirty="0" err="1">
                <a:solidFill>
                  <a:srgbClr val="002060"/>
                </a:solidFill>
                <a:effectLst/>
              </a:rPr>
              <a:t>Arora</a:t>
            </a:r>
            <a:r>
              <a:rPr lang="en-US" b="1" dirty="0">
                <a:solidFill>
                  <a:srgbClr val="002060"/>
                </a:solidFill>
                <a:effectLst/>
              </a:rPr>
              <a:t>  </a:t>
            </a:r>
            <a:endParaRPr lang="en-US" b="1" dirty="0" smtClean="0">
              <a:solidFill>
                <a:srgbClr val="002060"/>
              </a:solidFill>
              <a:effectLst/>
            </a:endParaRPr>
          </a:p>
          <a:p>
            <a:pPr algn="l"/>
            <a:r>
              <a:rPr lang="en-US" b="1" dirty="0" smtClean="0">
                <a:effectLst/>
              </a:rPr>
              <a:t>7.Refrigeration </a:t>
            </a:r>
            <a:r>
              <a:rPr lang="en-US" b="1" dirty="0">
                <a:effectLst/>
              </a:rPr>
              <a:t>and air conditioning - </a:t>
            </a:r>
            <a:r>
              <a:rPr lang="en-US" b="1" dirty="0" err="1">
                <a:solidFill>
                  <a:srgbClr val="002060"/>
                </a:solidFill>
                <a:effectLst/>
              </a:rPr>
              <a:t>Ahmadul</a:t>
            </a:r>
            <a:r>
              <a:rPr lang="en-US" b="1" dirty="0">
                <a:solidFill>
                  <a:srgbClr val="002060"/>
                </a:solidFill>
                <a:effectLst/>
              </a:rPr>
              <a:t> </a:t>
            </a:r>
            <a:r>
              <a:rPr lang="en-US" b="1" dirty="0" err="1">
                <a:solidFill>
                  <a:srgbClr val="002060"/>
                </a:solidFill>
                <a:effectLst/>
              </a:rPr>
              <a:t>Ameen</a:t>
            </a:r>
            <a:r>
              <a:rPr lang="en-US" b="1" dirty="0">
                <a:solidFill>
                  <a:srgbClr val="002060"/>
                </a:solidFill>
                <a:effectLst/>
              </a:rPr>
              <a:t> </a:t>
            </a:r>
            <a:endParaRPr lang="en-US" b="1" dirty="0" smtClean="0">
              <a:solidFill>
                <a:srgbClr val="002060"/>
              </a:solidFill>
              <a:effectLst/>
            </a:endParaRPr>
          </a:p>
          <a:p>
            <a:pPr algn="l"/>
            <a:endParaRPr lang="en-US" b="1" dirty="0">
              <a:solidFill>
                <a:srgbClr val="002060"/>
              </a:solidFill>
              <a:effectLst/>
            </a:endParaRPr>
          </a:p>
          <a:p>
            <a:pPr algn="l"/>
            <a:endParaRPr lang="en-US" b="1" dirty="0">
              <a:solidFill>
                <a:srgbClr val="002060"/>
              </a:solidFill>
              <a:effectLst/>
            </a:endParaRPr>
          </a:p>
          <a:p>
            <a:endParaRPr lang="en-US" dirty="0"/>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317405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0" nodeType="clickEffect">
                                  <p:stCondLst>
                                    <p:cond delay="0"/>
                                  </p:stCondLst>
                                  <p:childTnLst>
                                    <p:animEffect transition="out" filter="wipe(down)">
                                      <p:cBhvr>
                                        <p:cTn id="13" dur="180" accel="50000">
                                          <p:stCondLst>
                                            <p:cond delay="1820"/>
                                          </p:stCondLst>
                                        </p:cTn>
                                        <p:tgtEl>
                                          <p:spTgt spid="3">
                                            <p:txEl>
                                              <p:pRg st="0" end="0"/>
                                            </p:txEl>
                                          </p:spTgt>
                                        </p:tgtEl>
                                      </p:cBhvr>
                                    </p:animEffect>
                                    <p:anim calcmode="lin" valueType="num">
                                      <p:cBhvr>
                                        <p:cTn id="14"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21" dur="26">
                                          <p:stCondLst>
                                            <p:cond delay="620"/>
                                          </p:stCondLst>
                                        </p:cTn>
                                        <p:tgtEl>
                                          <p:spTgt spid="3">
                                            <p:txEl>
                                              <p:pRg st="0" end="0"/>
                                            </p:txEl>
                                          </p:spTgt>
                                        </p:tgtEl>
                                      </p:cBhvr>
                                      <p:to x="100000" y="60000"/>
                                    </p:animScale>
                                    <p:animScale>
                                      <p:cBhvr>
                                        <p:cTn id="22" dur="166" decel="50000">
                                          <p:stCondLst>
                                            <p:cond delay="64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set>
                                      <p:cBhvr>
                                        <p:cTn id="2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xit" presetSubtype="0" fill="hold" grpId="0" nodeType="clickEffect">
                                  <p:stCondLst>
                                    <p:cond delay="0"/>
                                  </p:stCondLst>
                                  <p:childTnLst>
                                    <p:animEffect transition="out" filter="wipe(down)">
                                      <p:cBhvr>
                                        <p:cTn id="33" dur="180" accel="50000">
                                          <p:stCondLst>
                                            <p:cond delay="1820"/>
                                          </p:stCondLst>
                                        </p:cTn>
                                        <p:tgtEl>
                                          <p:spTgt spid="3">
                                            <p:txEl>
                                              <p:pRg st="1" end="1"/>
                                            </p:txEl>
                                          </p:spTgt>
                                        </p:tgtEl>
                                      </p:cBhvr>
                                    </p:animEffect>
                                    <p:anim calcmode="lin" valueType="num">
                                      <p:cBhvr>
                                        <p:cTn id="34"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35"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36"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8"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0"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41" dur="26">
                                          <p:stCondLst>
                                            <p:cond delay="620"/>
                                          </p:stCondLst>
                                        </p:cTn>
                                        <p:tgtEl>
                                          <p:spTgt spid="3">
                                            <p:txEl>
                                              <p:pRg st="1" end="1"/>
                                            </p:txEl>
                                          </p:spTgt>
                                        </p:tgtEl>
                                      </p:cBhvr>
                                      <p:to x="100000" y="60000"/>
                                    </p:animScale>
                                    <p:animScale>
                                      <p:cBhvr>
                                        <p:cTn id="42" dur="166" decel="50000">
                                          <p:stCondLst>
                                            <p:cond delay="646"/>
                                          </p:stCondLst>
                                        </p:cTn>
                                        <p:tgtEl>
                                          <p:spTgt spid="3">
                                            <p:txEl>
                                              <p:pRg st="1" end="1"/>
                                            </p:txEl>
                                          </p:spTgt>
                                        </p:tgtEl>
                                      </p:cBhvr>
                                      <p:to x="100000" y="100000"/>
                                    </p:animScale>
                                    <p:animScale>
                                      <p:cBhvr>
                                        <p:cTn id="43" dur="26">
                                          <p:stCondLst>
                                            <p:cond delay="1312"/>
                                          </p:stCondLst>
                                        </p:cTn>
                                        <p:tgtEl>
                                          <p:spTgt spid="3">
                                            <p:txEl>
                                              <p:pRg st="1" end="1"/>
                                            </p:txEl>
                                          </p:spTgt>
                                        </p:tgtEl>
                                      </p:cBhvr>
                                      <p:to x="100000" y="80000"/>
                                    </p:animScale>
                                    <p:animScale>
                                      <p:cBhvr>
                                        <p:cTn id="44" dur="166" decel="50000">
                                          <p:stCondLst>
                                            <p:cond delay="1338"/>
                                          </p:stCondLst>
                                        </p:cTn>
                                        <p:tgtEl>
                                          <p:spTgt spid="3">
                                            <p:txEl>
                                              <p:pRg st="1" end="1"/>
                                            </p:txEl>
                                          </p:spTgt>
                                        </p:tgtEl>
                                      </p:cBhvr>
                                      <p:to x="100000" y="100000"/>
                                    </p:animScale>
                                    <p:animScale>
                                      <p:cBhvr>
                                        <p:cTn id="45" dur="26">
                                          <p:stCondLst>
                                            <p:cond delay="1642"/>
                                          </p:stCondLst>
                                        </p:cTn>
                                        <p:tgtEl>
                                          <p:spTgt spid="3">
                                            <p:txEl>
                                              <p:pRg st="1" end="1"/>
                                            </p:txEl>
                                          </p:spTgt>
                                        </p:tgtEl>
                                      </p:cBhvr>
                                      <p:to x="100000" y="90000"/>
                                    </p:animScale>
                                    <p:animScale>
                                      <p:cBhvr>
                                        <p:cTn id="46" dur="166" decel="50000">
                                          <p:stCondLst>
                                            <p:cond delay="1668"/>
                                          </p:stCondLst>
                                        </p:cTn>
                                        <p:tgtEl>
                                          <p:spTgt spid="3">
                                            <p:txEl>
                                              <p:pRg st="1" end="1"/>
                                            </p:txEl>
                                          </p:spTgt>
                                        </p:tgtEl>
                                      </p:cBhvr>
                                      <p:to x="100000" y="100000"/>
                                    </p:animScale>
                                    <p:animScale>
                                      <p:cBhvr>
                                        <p:cTn id="47" dur="26">
                                          <p:stCondLst>
                                            <p:cond delay="1808"/>
                                          </p:stCondLst>
                                        </p:cTn>
                                        <p:tgtEl>
                                          <p:spTgt spid="3">
                                            <p:txEl>
                                              <p:pRg st="1" end="1"/>
                                            </p:txEl>
                                          </p:spTgt>
                                        </p:tgtEl>
                                      </p:cBhvr>
                                      <p:to x="100000" y="95000"/>
                                    </p:animScale>
                                    <p:animScale>
                                      <p:cBhvr>
                                        <p:cTn id="48" dur="166" decel="50000">
                                          <p:stCondLst>
                                            <p:cond delay="1834"/>
                                          </p:stCondLst>
                                        </p:cTn>
                                        <p:tgtEl>
                                          <p:spTgt spid="3">
                                            <p:txEl>
                                              <p:pRg st="1" end="1"/>
                                            </p:txEl>
                                          </p:spTgt>
                                        </p:tgtEl>
                                      </p:cBhvr>
                                      <p:to x="100000" y="100000"/>
                                    </p:animScale>
                                    <p:set>
                                      <p:cBhvr>
                                        <p:cTn id="49"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6" presetClass="exit" presetSubtype="0" fill="hold" grpId="0" nodeType="clickEffect">
                                  <p:stCondLst>
                                    <p:cond delay="0"/>
                                  </p:stCondLst>
                                  <p:childTnLst>
                                    <p:animEffect transition="out" filter="wipe(down)">
                                      <p:cBhvr>
                                        <p:cTn id="53" dur="180" accel="50000">
                                          <p:stCondLst>
                                            <p:cond delay="1820"/>
                                          </p:stCondLst>
                                        </p:cTn>
                                        <p:tgtEl>
                                          <p:spTgt spid="3">
                                            <p:txEl>
                                              <p:pRg st="2" end="2"/>
                                            </p:txEl>
                                          </p:spTgt>
                                        </p:tgtEl>
                                      </p:cBhvr>
                                    </p:animEffect>
                                    <p:anim calcmode="lin" valueType="num">
                                      <p:cBhvr>
                                        <p:cTn id="54" dur="1822" tmFilter="0,0; 0.14,0.31; 0.43,0.73; 0.71,0.91; 1.0,1.0">
                                          <p:stCondLst>
                                            <p:cond delay="0"/>
                                          </p:stCondLst>
                                        </p:cTn>
                                        <p:tgtEl>
                                          <p:spTgt spid="3">
                                            <p:txEl>
                                              <p:pRg st="2" end="2"/>
                                            </p:txEl>
                                          </p:spTgt>
                                        </p:tgtEl>
                                        <p:attrNameLst>
                                          <p:attrName>ppt_x</p:attrName>
                                        </p:attrNameLst>
                                      </p:cBhvr>
                                      <p:tavLst>
                                        <p:tav tm="0">
                                          <p:val>
                                            <p:strVal val="ppt_x"/>
                                          </p:val>
                                        </p:tav>
                                        <p:tav tm="100000">
                                          <p:val>
                                            <p:strVal val="#ppt_x+0.25"/>
                                          </p:val>
                                        </p:tav>
                                      </p:tavLst>
                                    </p:anim>
                                    <p:anim calcmode="lin" valueType="num">
                                      <p:cBhvr>
                                        <p:cTn id="55" dur="178">
                                          <p:stCondLst>
                                            <p:cond delay="1822"/>
                                          </p:stCondLst>
                                        </p:cTn>
                                        <p:tgtEl>
                                          <p:spTgt spid="3">
                                            <p:txEl>
                                              <p:pRg st="2" end="2"/>
                                            </p:txEl>
                                          </p:spTgt>
                                        </p:tgtEl>
                                        <p:attrNameLst>
                                          <p:attrName>ppt_x</p:attrName>
                                        </p:attrNameLst>
                                      </p:cBhvr>
                                      <p:tavLst>
                                        <p:tav tm="0">
                                          <p:val>
                                            <p:strVal val="ppt_x"/>
                                          </p:val>
                                        </p:tav>
                                        <p:tav tm="100000">
                                          <p:val>
                                            <p:strVal val="ppt_x"/>
                                          </p:val>
                                        </p:tav>
                                      </p:tavLst>
                                    </p:anim>
                                    <p:anim calcmode="lin" valueType="num">
                                      <p:cBhvr>
                                        <p:cTn id="56" dur="664" tmFilter="0.0,0.0;0.25,0.07;0.50,0.2;0.75,0.467;1.0,1.0">
                                          <p:stCondLst>
                                            <p:cond delay="0"/>
                                          </p:stCondLst>
                                        </p:cTn>
                                        <p:tgtEl>
                                          <p:spTgt spid="3">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7" dur="664" tmFilter="0, 0; 0.125,0.2665; 0.25,0.4; 0.375,0.465; 0.5,0.5;  0.625,0.535; 0.75,0.6; 0.875,0.7335; 1,1">
                                          <p:stCondLst>
                                            <p:cond delay="664"/>
                                          </p:stCondLst>
                                        </p:cTn>
                                        <p:tgtEl>
                                          <p:spTgt spid="3">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8" dur="332" tmFilter="0, 0; 0.125,0.2665; 0.25,0.4; 0.375,0.465; 0.5,0.5;  0.625,0.535; 0.75,0.6; 0.875,0.7335; 1,1">
                                          <p:stCondLst>
                                            <p:cond delay="1324"/>
                                          </p:stCondLst>
                                        </p:cTn>
                                        <p:tgtEl>
                                          <p:spTgt spid="3">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9" dur="164" tmFilter="0, 0; 0.125,0.2665; 0.25,0.4; 0.375,0.465; 0.5,0.5;  0.625,0.535; 0.75,0.6; 0.875,0.7335; 1,1">
                                          <p:stCondLst>
                                            <p:cond delay="1656"/>
                                          </p:stCondLst>
                                        </p:cTn>
                                        <p:tgtEl>
                                          <p:spTgt spid="3">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0" dur="180" accel="50000">
                                          <p:stCondLst>
                                            <p:cond delay="1820"/>
                                          </p:stCondLst>
                                        </p:cTn>
                                        <p:tgtEl>
                                          <p:spTgt spid="3">
                                            <p:txEl>
                                              <p:pRg st="2" end="2"/>
                                            </p:txEl>
                                          </p:spTgt>
                                        </p:tgtEl>
                                        <p:attrNameLst>
                                          <p:attrName>ppt_y</p:attrName>
                                        </p:attrNameLst>
                                      </p:cBhvr>
                                      <p:tavLst>
                                        <p:tav tm="0">
                                          <p:val>
                                            <p:strVal val="ppt_y"/>
                                          </p:val>
                                        </p:tav>
                                        <p:tav tm="100000">
                                          <p:val>
                                            <p:strVal val="ppt_y+ppt_h"/>
                                          </p:val>
                                        </p:tav>
                                      </p:tavLst>
                                    </p:anim>
                                    <p:animScale>
                                      <p:cBhvr>
                                        <p:cTn id="61" dur="26">
                                          <p:stCondLst>
                                            <p:cond delay="620"/>
                                          </p:stCondLst>
                                        </p:cTn>
                                        <p:tgtEl>
                                          <p:spTgt spid="3">
                                            <p:txEl>
                                              <p:pRg st="2" end="2"/>
                                            </p:txEl>
                                          </p:spTgt>
                                        </p:tgtEl>
                                      </p:cBhvr>
                                      <p:to x="100000" y="60000"/>
                                    </p:animScale>
                                    <p:animScale>
                                      <p:cBhvr>
                                        <p:cTn id="62" dur="166" decel="50000">
                                          <p:stCondLst>
                                            <p:cond delay="64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set>
                                      <p:cBhvr>
                                        <p:cTn id="69"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6" presetClass="exit" presetSubtype="0" fill="hold" grpId="0" nodeType="clickEffect">
                                  <p:stCondLst>
                                    <p:cond delay="0"/>
                                  </p:stCondLst>
                                  <p:childTnLst>
                                    <p:animEffect transition="out" filter="wipe(down)">
                                      <p:cBhvr>
                                        <p:cTn id="73" dur="180" accel="50000">
                                          <p:stCondLst>
                                            <p:cond delay="1820"/>
                                          </p:stCondLst>
                                        </p:cTn>
                                        <p:tgtEl>
                                          <p:spTgt spid="3">
                                            <p:txEl>
                                              <p:pRg st="3" end="3"/>
                                            </p:txEl>
                                          </p:spTgt>
                                        </p:tgtEl>
                                      </p:cBhvr>
                                    </p:animEffect>
                                    <p:anim calcmode="lin" valueType="num">
                                      <p:cBhvr>
                                        <p:cTn id="74" dur="1822" tmFilter="0,0; 0.14,0.31; 0.43,0.73; 0.71,0.91; 1.0,1.0">
                                          <p:stCondLst>
                                            <p:cond delay="0"/>
                                          </p:stCondLst>
                                        </p:cTn>
                                        <p:tgtEl>
                                          <p:spTgt spid="3">
                                            <p:txEl>
                                              <p:pRg st="3" end="3"/>
                                            </p:txEl>
                                          </p:spTgt>
                                        </p:tgtEl>
                                        <p:attrNameLst>
                                          <p:attrName>ppt_x</p:attrName>
                                        </p:attrNameLst>
                                      </p:cBhvr>
                                      <p:tavLst>
                                        <p:tav tm="0">
                                          <p:val>
                                            <p:strVal val="ppt_x"/>
                                          </p:val>
                                        </p:tav>
                                        <p:tav tm="100000">
                                          <p:val>
                                            <p:strVal val="#ppt_x+0.25"/>
                                          </p:val>
                                        </p:tav>
                                      </p:tavLst>
                                    </p:anim>
                                    <p:anim calcmode="lin" valueType="num">
                                      <p:cBhvr>
                                        <p:cTn id="75" dur="178">
                                          <p:stCondLst>
                                            <p:cond delay="1822"/>
                                          </p:stCondLst>
                                        </p:cTn>
                                        <p:tgtEl>
                                          <p:spTgt spid="3">
                                            <p:txEl>
                                              <p:pRg st="3" end="3"/>
                                            </p:txEl>
                                          </p:spTgt>
                                        </p:tgtEl>
                                        <p:attrNameLst>
                                          <p:attrName>ppt_x</p:attrName>
                                        </p:attrNameLst>
                                      </p:cBhvr>
                                      <p:tavLst>
                                        <p:tav tm="0">
                                          <p:val>
                                            <p:strVal val="ppt_x"/>
                                          </p:val>
                                        </p:tav>
                                        <p:tav tm="100000">
                                          <p:val>
                                            <p:strVal val="ppt_x"/>
                                          </p:val>
                                        </p:tav>
                                      </p:tavLst>
                                    </p:anim>
                                    <p:anim calcmode="lin" valueType="num">
                                      <p:cBhvr>
                                        <p:cTn id="76" dur="664" tmFilter="0.0,0.0;0.25,0.07;0.50,0.2;0.75,0.467;1.0,1.0">
                                          <p:stCondLst>
                                            <p:cond delay="0"/>
                                          </p:stCondLst>
                                        </p:cTn>
                                        <p:tgtEl>
                                          <p:spTgt spid="3">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7" dur="664" tmFilter="0, 0; 0.125,0.2665; 0.25,0.4; 0.375,0.465; 0.5,0.5;  0.625,0.535; 0.75,0.6; 0.875,0.7335; 1,1">
                                          <p:stCondLst>
                                            <p:cond delay="664"/>
                                          </p:stCondLst>
                                        </p:cTn>
                                        <p:tgtEl>
                                          <p:spTgt spid="3">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8" dur="332" tmFilter="0, 0; 0.125,0.2665; 0.25,0.4; 0.375,0.465; 0.5,0.5;  0.625,0.535; 0.75,0.6; 0.875,0.7335; 1,1">
                                          <p:stCondLst>
                                            <p:cond delay="1324"/>
                                          </p:stCondLst>
                                        </p:cTn>
                                        <p:tgtEl>
                                          <p:spTgt spid="3">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9" dur="164" tmFilter="0, 0; 0.125,0.2665; 0.25,0.4; 0.375,0.465; 0.5,0.5;  0.625,0.535; 0.75,0.6; 0.875,0.7335; 1,1">
                                          <p:stCondLst>
                                            <p:cond delay="1656"/>
                                          </p:stCondLst>
                                        </p:cTn>
                                        <p:tgtEl>
                                          <p:spTgt spid="3">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0" dur="180" accel="50000">
                                          <p:stCondLst>
                                            <p:cond delay="1820"/>
                                          </p:stCondLst>
                                        </p:cTn>
                                        <p:tgtEl>
                                          <p:spTgt spid="3">
                                            <p:txEl>
                                              <p:pRg st="3" end="3"/>
                                            </p:txEl>
                                          </p:spTgt>
                                        </p:tgtEl>
                                        <p:attrNameLst>
                                          <p:attrName>ppt_y</p:attrName>
                                        </p:attrNameLst>
                                      </p:cBhvr>
                                      <p:tavLst>
                                        <p:tav tm="0">
                                          <p:val>
                                            <p:strVal val="ppt_y"/>
                                          </p:val>
                                        </p:tav>
                                        <p:tav tm="100000">
                                          <p:val>
                                            <p:strVal val="ppt_y+ppt_h"/>
                                          </p:val>
                                        </p:tav>
                                      </p:tavLst>
                                    </p:anim>
                                    <p:animScale>
                                      <p:cBhvr>
                                        <p:cTn id="81" dur="26">
                                          <p:stCondLst>
                                            <p:cond delay="620"/>
                                          </p:stCondLst>
                                        </p:cTn>
                                        <p:tgtEl>
                                          <p:spTgt spid="3">
                                            <p:txEl>
                                              <p:pRg st="3" end="3"/>
                                            </p:txEl>
                                          </p:spTgt>
                                        </p:tgtEl>
                                      </p:cBhvr>
                                      <p:to x="100000" y="60000"/>
                                    </p:animScale>
                                    <p:animScale>
                                      <p:cBhvr>
                                        <p:cTn id="82" dur="166" decel="50000">
                                          <p:stCondLst>
                                            <p:cond delay="646"/>
                                          </p:stCondLst>
                                        </p:cTn>
                                        <p:tgtEl>
                                          <p:spTgt spid="3">
                                            <p:txEl>
                                              <p:pRg st="3" end="3"/>
                                            </p:txEl>
                                          </p:spTgt>
                                        </p:tgtEl>
                                      </p:cBhvr>
                                      <p:to x="100000" y="100000"/>
                                    </p:animScale>
                                    <p:animScale>
                                      <p:cBhvr>
                                        <p:cTn id="83" dur="26">
                                          <p:stCondLst>
                                            <p:cond delay="1312"/>
                                          </p:stCondLst>
                                        </p:cTn>
                                        <p:tgtEl>
                                          <p:spTgt spid="3">
                                            <p:txEl>
                                              <p:pRg st="3" end="3"/>
                                            </p:txEl>
                                          </p:spTgt>
                                        </p:tgtEl>
                                      </p:cBhvr>
                                      <p:to x="100000" y="80000"/>
                                    </p:animScale>
                                    <p:animScale>
                                      <p:cBhvr>
                                        <p:cTn id="84" dur="166" decel="50000">
                                          <p:stCondLst>
                                            <p:cond delay="1338"/>
                                          </p:stCondLst>
                                        </p:cTn>
                                        <p:tgtEl>
                                          <p:spTgt spid="3">
                                            <p:txEl>
                                              <p:pRg st="3" end="3"/>
                                            </p:txEl>
                                          </p:spTgt>
                                        </p:tgtEl>
                                      </p:cBhvr>
                                      <p:to x="100000" y="100000"/>
                                    </p:animScale>
                                    <p:animScale>
                                      <p:cBhvr>
                                        <p:cTn id="85" dur="26">
                                          <p:stCondLst>
                                            <p:cond delay="1642"/>
                                          </p:stCondLst>
                                        </p:cTn>
                                        <p:tgtEl>
                                          <p:spTgt spid="3">
                                            <p:txEl>
                                              <p:pRg st="3" end="3"/>
                                            </p:txEl>
                                          </p:spTgt>
                                        </p:tgtEl>
                                      </p:cBhvr>
                                      <p:to x="100000" y="90000"/>
                                    </p:animScale>
                                    <p:animScale>
                                      <p:cBhvr>
                                        <p:cTn id="86" dur="166" decel="50000">
                                          <p:stCondLst>
                                            <p:cond delay="1668"/>
                                          </p:stCondLst>
                                        </p:cTn>
                                        <p:tgtEl>
                                          <p:spTgt spid="3">
                                            <p:txEl>
                                              <p:pRg st="3" end="3"/>
                                            </p:txEl>
                                          </p:spTgt>
                                        </p:tgtEl>
                                      </p:cBhvr>
                                      <p:to x="100000" y="100000"/>
                                    </p:animScale>
                                    <p:animScale>
                                      <p:cBhvr>
                                        <p:cTn id="87" dur="26">
                                          <p:stCondLst>
                                            <p:cond delay="1808"/>
                                          </p:stCondLst>
                                        </p:cTn>
                                        <p:tgtEl>
                                          <p:spTgt spid="3">
                                            <p:txEl>
                                              <p:pRg st="3" end="3"/>
                                            </p:txEl>
                                          </p:spTgt>
                                        </p:tgtEl>
                                      </p:cBhvr>
                                      <p:to x="100000" y="95000"/>
                                    </p:animScale>
                                    <p:animScale>
                                      <p:cBhvr>
                                        <p:cTn id="88" dur="166" decel="50000">
                                          <p:stCondLst>
                                            <p:cond delay="1834"/>
                                          </p:stCondLst>
                                        </p:cTn>
                                        <p:tgtEl>
                                          <p:spTgt spid="3">
                                            <p:txEl>
                                              <p:pRg st="3" end="3"/>
                                            </p:txEl>
                                          </p:spTgt>
                                        </p:tgtEl>
                                      </p:cBhvr>
                                      <p:to x="100000" y="100000"/>
                                    </p:animScale>
                                    <p:set>
                                      <p:cBhvr>
                                        <p:cTn id="89"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6" presetClass="exit" presetSubtype="0" fill="hold" grpId="0" nodeType="clickEffect">
                                  <p:stCondLst>
                                    <p:cond delay="0"/>
                                  </p:stCondLst>
                                  <p:childTnLst>
                                    <p:animEffect transition="out" filter="wipe(down)">
                                      <p:cBhvr>
                                        <p:cTn id="93" dur="180" accel="50000">
                                          <p:stCondLst>
                                            <p:cond delay="1820"/>
                                          </p:stCondLst>
                                        </p:cTn>
                                        <p:tgtEl>
                                          <p:spTgt spid="3">
                                            <p:txEl>
                                              <p:pRg st="4" end="4"/>
                                            </p:txEl>
                                          </p:spTgt>
                                        </p:tgtEl>
                                      </p:cBhvr>
                                    </p:animEffect>
                                    <p:anim calcmode="lin" valueType="num">
                                      <p:cBhvr>
                                        <p:cTn id="94" dur="1822" tmFilter="0,0; 0.14,0.31; 0.43,0.73; 0.71,0.91; 1.0,1.0">
                                          <p:stCondLst>
                                            <p:cond delay="0"/>
                                          </p:stCondLst>
                                        </p:cTn>
                                        <p:tgtEl>
                                          <p:spTgt spid="3">
                                            <p:txEl>
                                              <p:pRg st="4" end="4"/>
                                            </p:txEl>
                                          </p:spTgt>
                                        </p:tgtEl>
                                        <p:attrNameLst>
                                          <p:attrName>ppt_x</p:attrName>
                                        </p:attrNameLst>
                                      </p:cBhvr>
                                      <p:tavLst>
                                        <p:tav tm="0">
                                          <p:val>
                                            <p:strVal val="ppt_x"/>
                                          </p:val>
                                        </p:tav>
                                        <p:tav tm="100000">
                                          <p:val>
                                            <p:strVal val="#ppt_x+0.25"/>
                                          </p:val>
                                        </p:tav>
                                      </p:tavLst>
                                    </p:anim>
                                    <p:anim calcmode="lin" valueType="num">
                                      <p:cBhvr>
                                        <p:cTn id="95" dur="178">
                                          <p:stCondLst>
                                            <p:cond delay="1822"/>
                                          </p:stCondLst>
                                        </p:cTn>
                                        <p:tgtEl>
                                          <p:spTgt spid="3">
                                            <p:txEl>
                                              <p:pRg st="4" end="4"/>
                                            </p:txEl>
                                          </p:spTgt>
                                        </p:tgtEl>
                                        <p:attrNameLst>
                                          <p:attrName>ppt_x</p:attrName>
                                        </p:attrNameLst>
                                      </p:cBhvr>
                                      <p:tavLst>
                                        <p:tav tm="0">
                                          <p:val>
                                            <p:strVal val="ppt_x"/>
                                          </p:val>
                                        </p:tav>
                                        <p:tav tm="100000">
                                          <p:val>
                                            <p:strVal val="ppt_x"/>
                                          </p:val>
                                        </p:tav>
                                      </p:tavLst>
                                    </p:anim>
                                    <p:anim calcmode="lin" valueType="num">
                                      <p:cBhvr>
                                        <p:cTn id="96" dur="664" tmFilter="0.0,0.0;0.25,0.07;0.50,0.2;0.75,0.467;1.0,1.0">
                                          <p:stCondLst>
                                            <p:cond delay="0"/>
                                          </p:stCondLst>
                                        </p:cTn>
                                        <p:tgtEl>
                                          <p:spTgt spid="3">
                                            <p:txEl>
                                              <p:pRg st="4" end="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7" dur="664" tmFilter="0, 0; 0.125,0.2665; 0.25,0.4; 0.375,0.465; 0.5,0.5;  0.625,0.535; 0.75,0.6; 0.875,0.7335; 1,1">
                                          <p:stCondLst>
                                            <p:cond delay="664"/>
                                          </p:stCondLst>
                                        </p:cTn>
                                        <p:tgtEl>
                                          <p:spTgt spid="3">
                                            <p:txEl>
                                              <p:pRg st="4" end="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8" dur="332" tmFilter="0, 0; 0.125,0.2665; 0.25,0.4; 0.375,0.465; 0.5,0.5;  0.625,0.535; 0.75,0.6; 0.875,0.7335; 1,1">
                                          <p:stCondLst>
                                            <p:cond delay="1324"/>
                                          </p:stCondLst>
                                        </p:cTn>
                                        <p:tgtEl>
                                          <p:spTgt spid="3">
                                            <p:txEl>
                                              <p:pRg st="4" end="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9" dur="164" tmFilter="0, 0; 0.125,0.2665; 0.25,0.4; 0.375,0.465; 0.5,0.5;  0.625,0.535; 0.75,0.6; 0.875,0.7335; 1,1">
                                          <p:stCondLst>
                                            <p:cond delay="1656"/>
                                          </p:stCondLst>
                                        </p:cTn>
                                        <p:tgtEl>
                                          <p:spTgt spid="3">
                                            <p:txEl>
                                              <p:pRg st="4" end="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0" dur="180" accel="50000">
                                          <p:stCondLst>
                                            <p:cond delay="1820"/>
                                          </p:stCondLst>
                                        </p:cTn>
                                        <p:tgtEl>
                                          <p:spTgt spid="3">
                                            <p:txEl>
                                              <p:pRg st="4" end="4"/>
                                            </p:txEl>
                                          </p:spTgt>
                                        </p:tgtEl>
                                        <p:attrNameLst>
                                          <p:attrName>ppt_y</p:attrName>
                                        </p:attrNameLst>
                                      </p:cBhvr>
                                      <p:tavLst>
                                        <p:tav tm="0">
                                          <p:val>
                                            <p:strVal val="ppt_y"/>
                                          </p:val>
                                        </p:tav>
                                        <p:tav tm="100000">
                                          <p:val>
                                            <p:strVal val="ppt_y+ppt_h"/>
                                          </p:val>
                                        </p:tav>
                                      </p:tavLst>
                                    </p:anim>
                                    <p:animScale>
                                      <p:cBhvr>
                                        <p:cTn id="101" dur="26">
                                          <p:stCondLst>
                                            <p:cond delay="620"/>
                                          </p:stCondLst>
                                        </p:cTn>
                                        <p:tgtEl>
                                          <p:spTgt spid="3">
                                            <p:txEl>
                                              <p:pRg st="4" end="4"/>
                                            </p:txEl>
                                          </p:spTgt>
                                        </p:tgtEl>
                                      </p:cBhvr>
                                      <p:to x="100000" y="60000"/>
                                    </p:animScale>
                                    <p:animScale>
                                      <p:cBhvr>
                                        <p:cTn id="102" dur="166" decel="50000">
                                          <p:stCondLst>
                                            <p:cond delay="646"/>
                                          </p:stCondLst>
                                        </p:cTn>
                                        <p:tgtEl>
                                          <p:spTgt spid="3">
                                            <p:txEl>
                                              <p:pRg st="4" end="4"/>
                                            </p:txEl>
                                          </p:spTgt>
                                        </p:tgtEl>
                                      </p:cBhvr>
                                      <p:to x="100000" y="100000"/>
                                    </p:animScale>
                                    <p:animScale>
                                      <p:cBhvr>
                                        <p:cTn id="103" dur="26">
                                          <p:stCondLst>
                                            <p:cond delay="1312"/>
                                          </p:stCondLst>
                                        </p:cTn>
                                        <p:tgtEl>
                                          <p:spTgt spid="3">
                                            <p:txEl>
                                              <p:pRg st="4" end="4"/>
                                            </p:txEl>
                                          </p:spTgt>
                                        </p:tgtEl>
                                      </p:cBhvr>
                                      <p:to x="100000" y="80000"/>
                                    </p:animScale>
                                    <p:animScale>
                                      <p:cBhvr>
                                        <p:cTn id="104" dur="166" decel="50000">
                                          <p:stCondLst>
                                            <p:cond delay="1338"/>
                                          </p:stCondLst>
                                        </p:cTn>
                                        <p:tgtEl>
                                          <p:spTgt spid="3">
                                            <p:txEl>
                                              <p:pRg st="4" end="4"/>
                                            </p:txEl>
                                          </p:spTgt>
                                        </p:tgtEl>
                                      </p:cBhvr>
                                      <p:to x="100000" y="100000"/>
                                    </p:animScale>
                                    <p:animScale>
                                      <p:cBhvr>
                                        <p:cTn id="105" dur="26">
                                          <p:stCondLst>
                                            <p:cond delay="1642"/>
                                          </p:stCondLst>
                                        </p:cTn>
                                        <p:tgtEl>
                                          <p:spTgt spid="3">
                                            <p:txEl>
                                              <p:pRg st="4" end="4"/>
                                            </p:txEl>
                                          </p:spTgt>
                                        </p:tgtEl>
                                      </p:cBhvr>
                                      <p:to x="100000" y="90000"/>
                                    </p:animScale>
                                    <p:animScale>
                                      <p:cBhvr>
                                        <p:cTn id="106" dur="166" decel="50000">
                                          <p:stCondLst>
                                            <p:cond delay="1668"/>
                                          </p:stCondLst>
                                        </p:cTn>
                                        <p:tgtEl>
                                          <p:spTgt spid="3">
                                            <p:txEl>
                                              <p:pRg st="4" end="4"/>
                                            </p:txEl>
                                          </p:spTgt>
                                        </p:tgtEl>
                                      </p:cBhvr>
                                      <p:to x="100000" y="100000"/>
                                    </p:animScale>
                                    <p:animScale>
                                      <p:cBhvr>
                                        <p:cTn id="107" dur="26">
                                          <p:stCondLst>
                                            <p:cond delay="1808"/>
                                          </p:stCondLst>
                                        </p:cTn>
                                        <p:tgtEl>
                                          <p:spTgt spid="3">
                                            <p:txEl>
                                              <p:pRg st="4" end="4"/>
                                            </p:txEl>
                                          </p:spTgt>
                                        </p:tgtEl>
                                      </p:cBhvr>
                                      <p:to x="100000" y="95000"/>
                                    </p:animScale>
                                    <p:animScale>
                                      <p:cBhvr>
                                        <p:cTn id="108" dur="166" decel="50000">
                                          <p:stCondLst>
                                            <p:cond delay="1834"/>
                                          </p:stCondLst>
                                        </p:cTn>
                                        <p:tgtEl>
                                          <p:spTgt spid="3">
                                            <p:txEl>
                                              <p:pRg st="4" end="4"/>
                                            </p:txEl>
                                          </p:spTgt>
                                        </p:tgtEl>
                                      </p:cBhvr>
                                      <p:to x="100000" y="100000"/>
                                    </p:animScale>
                                    <p:set>
                                      <p:cBhvr>
                                        <p:cTn id="109"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6" presetClass="exit" presetSubtype="0" fill="hold" grpId="0" nodeType="clickEffect">
                                  <p:stCondLst>
                                    <p:cond delay="0"/>
                                  </p:stCondLst>
                                  <p:childTnLst>
                                    <p:animEffect transition="out" filter="wipe(down)">
                                      <p:cBhvr>
                                        <p:cTn id="113" dur="180" accel="50000">
                                          <p:stCondLst>
                                            <p:cond delay="1820"/>
                                          </p:stCondLst>
                                        </p:cTn>
                                        <p:tgtEl>
                                          <p:spTgt spid="3">
                                            <p:txEl>
                                              <p:pRg st="5" end="5"/>
                                            </p:txEl>
                                          </p:spTgt>
                                        </p:tgtEl>
                                      </p:cBhvr>
                                    </p:animEffect>
                                    <p:anim calcmode="lin" valueType="num">
                                      <p:cBhvr>
                                        <p:cTn id="114" dur="1822" tmFilter="0,0; 0.14,0.31; 0.43,0.73; 0.71,0.91; 1.0,1.0">
                                          <p:stCondLst>
                                            <p:cond delay="0"/>
                                          </p:stCondLst>
                                        </p:cTn>
                                        <p:tgtEl>
                                          <p:spTgt spid="3">
                                            <p:txEl>
                                              <p:pRg st="5" end="5"/>
                                            </p:txEl>
                                          </p:spTgt>
                                        </p:tgtEl>
                                        <p:attrNameLst>
                                          <p:attrName>ppt_x</p:attrName>
                                        </p:attrNameLst>
                                      </p:cBhvr>
                                      <p:tavLst>
                                        <p:tav tm="0">
                                          <p:val>
                                            <p:strVal val="ppt_x"/>
                                          </p:val>
                                        </p:tav>
                                        <p:tav tm="100000">
                                          <p:val>
                                            <p:strVal val="#ppt_x+0.25"/>
                                          </p:val>
                                        </p:tav>
                                      </p:tavLst>
                                    </p:anim>
                                    <p:anim calcmode="lin" valueType="num">
                                      <p:cBhvr>
                                        <p:cTn id="115" dur="178">
                                          <p:stCondLst>
                                            <p:cond delay="1822"/>
                                          </p:stCondLst>
                                        </p:cTn>
                                        <p:tgtEl>
                                          <p:spTgt spid="3">
                                            <p:txEl>
                                              <p:pRg st="5" end="5"/>
                                            </p:txEl>
                                          </p:spTgt>
                                        </p:tgtEl>
                                        <p:attrNameLst>
                                          <p:attrName>ppt_x</p:attrName>
                                        </p:attrNameLst>
                                      </p:cBhvr>
                                      <p:tavLst>
                                        <p:tav tm="0">
                                          <p:val>
                                            <p:strVal val="ppt_x"/>
                                          </p:val>
                                        </p:tav>
                                        <p:tav tm="100000">
                                          <p:val>
                                            <p:strVal val="ppt_x"/>
                                          </p:val>
                                        </p:tav>
                                      </p:tavLst>
                                    </p:anim>
                                    <p:anim calcmode="lin" valueType="num">
                                      <p:cBhvr>
                                        <p:cTn id="116" dur="664" tmFilter="0.0,0.0;0.25,0.07;0.50,0.2;0.75,0.467;1.0,1.0">
                                          <p:stCondLst>
                                            <p:cond delay="0"/>
                                          </p:stCondLst>
                                        </p:cTn>
                                        <p:tgtEl>
                                          <p:spTgt spid="3">
                                            <p:txEl>
                                              <p:pRg st="5" end="5"/>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7" dur="664" tmFilter="0, 0; 0.125,0.2665; 0.25,0.4; 0.375,0.465; 0.5,0.5;  0.625,0.535; 0.75,0.6; 0.875,0.7335; 1,1">
                                          <p:stCondLst>
                                            <p:cond delay="664"/>
                                          </p:stCondLst>
                                        </p:cTn>
                                        <p:tgtEl>
                                          <p:spTgt spid="3">
                                            <p:txEl>
                                              <p:pRg st="5" end="5"/>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8" dur="332" tmFilter="0, 0; 0.125,0.2665; 0.25,0.4; 0.375,0.465; 0.5,0.5;  0.625,0.535; 0.75,0.6; 0.875,0.7335; 1,1">
                                          <p:stCondLst>
                                            <p:cond delay="1324"/>
                                          </p:stCondLst>
                                        </p:cTn>
                                        <p:tgtEl>
                                          <p:spTgt spid="3">
                                            <p:txEl>
                                              <p:pRg st="5" end="5"/>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9" dur="164" tmFilter="0, 0; 0.125,0.2665; 0.25,0.4; 0.375,0.465; 0.5,0.5;  0.625,0.535; 0.75,0.6; 0.875,0.7335; 1,1">
                                          <p:stCondLst>
                                            <p:cond delay="1656"/>
                                          </p:stCondLst>
                                        </p:cTn>
                                        <p:tgtEl>
                                          <p:spTgt spid="3">
                                            <p:txEl>
                                              <p:pRg st="5" end="5"/>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20" dur="180" accel="50000">
                                          <p:stCondLst>
                                            <p:cond delay="1820"/>
                                          </p:stCondLst>
                                        </p:cTn>
                                        <p:tgtEl>
                                          <p:spTgt spid="3">
                                            <p:txEl>
                                              <p:pRg st="5" end="5"/>
                                            </p:txEl>
                                          </p:spTgt>
                                        </p:tgtEl>
                                        <p:attrNameLst>
                                          <p:attrName>ppt_y</p:attrName>
                                        </p:attrNameLst>
                                      </p:cBhvr>
                                      <p:tavLst>
                                        <p:tav tm="0">
                                          <p:val>
                                            <p:strVal val="ppt_y"/>
                                          </p:val>
                                        </p:tav>
                                        <p:tav tm="100000">
                                          <p:val>
                                            <p:strVal val="ppt_y+ppt_h"/>
                                          </p:val>
                                        </p:tav>
                                      </p:tavLst>
                                    </p:anim>
                                    <p:animScale>
                                      <p:cBhvr>
                                        <p:cTn id="121" dur="26">
                                          <p:stCondLst>
                                            <p:cond delay="620"/>
                                          </p:stCondLst>
                                        </p:cTn>
                                        <p:tgtEl>
                                          <p:spTgt spid="3">
                                            <p:txEl>
                                              <p:pRg st="5" end="5"/>
                                            </p:txEl>
                                          </p:spTgt>
                                        </p:tgtEl>
                                      </p:cBhvr>
                                      <p:to x="100000" y="60000"/>
                                    </p:animScale>
                                    <p:animScale>
                                      <p:cBhvr>
                                        <p:cTn id="122" dur="166" decel="50000">
                                          <p:stCondLst>
                                            <p:cond delay="646"/>
                                          </p:stCondLst>
                                        </p:cTn>
                                        <p:tgtEl>
                                          <p:spTgt spid="3">
                                            <p:txEl>
                                              <p:pRg st="5" end="5"/>
                                            </p:txEl>
                                          </p:spTgt>
                                        </p:tgtEl>
                                      </p:cBhvr>
                                      <p:to x="100000" y="100000"/>
                                    </p:animScale>
                                    <p:animScale>
                                      <p:cBhvr>
                                        <p:cTn id="123" dur="26">
                                          <p:stCondLst>
                                            <p:cond delay="1312"/>
                                          </p:stCondLst>
                                        </p:cTn>
                                        <p:tgtEl>
                                          <p:spTgt spid="3">
                                            <p:txEl>
                                              <p:pRg st="5" end="5"/>
                                            </p:txEl>
                                          </p:spTgt>
                                        </p:tgtEl>
                                      </p:cBhvr>
                                      <p:to x="100000" y="80000"/>
                                    </p:animScale>
                                    <p:animScale>
                                      <p:cBhvr>
                                        <p:cTn id="124" dur="166" decel="50000">
                                          <p:stCondLst>
                                            <p:cond delay="1338"/>
                                          </p:stCondLst>
                                        </p:cTn>
                                        <p:tgtEl>
                                          <p:spTgt spid="3">
                                            <p:txEl>
                                              <p:pRg st="5" end="5"/>
                                            </p:txEl>
                                          </p:spTgt>
                                        </p:tgtEl>
                                      </p:cBhvr>
                                      <p:to x="100000" y="100000"/>
                                    </p:animScale>
                                    <p:animScale>
                                      <p:cBhvr>
                                        <p:cTn id="125" dur="26">
                                          <p:stCondLst>
                                            <p:cond delay="1642"/>
                                          </p:stCondLst>
                                        </p:cTn>
                                        <p:tgtEl>
                                          <p:spTgt spid="3">
                                            <p:txEl>
                                              <p:pRg st="5" end="5"/>
                                            </p:txEl>
                                          </p:spTgt>
                                        </p:tgtEl>
                                      </p:cBhvr>
                                      <p:to x="100000" y="90000"/>
                                    </p:animScale>
                                    <p:animScale>
                                      <p:cBhvr>
                                        <p:cTn id="126" dur="166" decel="50000">
                                          <p:stCondLst>
                                            <p:cond delay="1668"/>
                                          </p:stCondLst>
                                        </p:cTn>
                                        <p:tgtEl>
                                          <p:spTgt spid="3">
                                            <p:txEl>
                                              <p:pRg st="5" end="5"/>
                                            </p:txEl>
                                          </p:spTgt>
                                        </p:tgtEl>
                                      </p:cBhvr>
                                      <p:to x="100000" y="100000"/>
                                    </p:animScale>
                                    <p:animScale>
                                      <p:cBhvr>
                                        <p:cTn id="127" dur="26">
                                          <p:stCondLst>
                                            <p:cond delay="1808"/>
                                          </p:stCondLst>
                                        </p:cTn>
                                        <p:tgtEl>
                                          <p:spTgt spid="3">
                                            <p:txEl>
                                              <p:pRg st="5" end="5"/>
                                            </p:txEl>
                                          </p:spTgt>
                                        </p:tgtEl>
                                      </p:cBhvr>
                                      <p:to x="100000" y="95000"/>
                                    </p:animScale>
                                    <p:animScale>
                                      <p:cBhvr>
                                        <p:cTn id="128" dur="166" decel="50000">
                                          <p:stCondLst>
                                            <p:cond delay="1834"/>
                                          </p:stCondLst>
                                        </p:cTn>
                                        <p:tgtEl>
                                          <p:spTgt spid="3">
                                            <p:txEl>
                                              <p:pRg st="5" end="5"/>
                                            </p:txEl>
                                          </p:spTgt>
                                        </p:tgtEl>
                                      </p:cBhvr>
                                      <p:to x="100000" y="100000"/>
                                    </p:animScale>
                                    <p:set>
                                      <p:cBhvr>
                                        <p:cTn id="129"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6" presetClass="exit" presetSubtype="0" fill="hold" grpId="0" nodeType="clickEffect">
                                  <p:stCondLst>
                                    <p:cond delay="0"/>
                                  </p:stCondLst>
                                  <p:childTnLst>
                                    <p:animEffect transition="out" filter="wipe(down)">
                                      <p:cBhvr>
                                        <p:cTn id="133" dur="180" accel="50000">
                                          <p:stCondLst>
                                            <p:cond delay="1820"/>
                                          </p:stCondLst>
                                        </p:cTn>
                                        <p:tgtEl>
                                          <p:spTgt spid="3">
                                            <p:txEl>
                                              <p:pRg st="6" end="6"/>
                                            </p:txEl>
                                          </p:spTgt>
                                        </p:tgtEl>
                                      </p:cBhvr>
                                    </p:animEffect>
                                    <p:anim calcmode="lin" valueType="num">
                                      <p:cBhvr>
                                        <p:cTn id="134" dur="1822" tmFilter="0,0; 0.14,0.31; 0.43,0.73; 0.71,0.91; 1.0,1.0">
                                          <p:stCondLst>
                                            <p:cond delay="0"/>
                                          </p:stCondLst>
                                        </p:cTn>
                                        <p:tgtEl>
                                          <p:spTgt spid="3">
                                            <p:txEl>
                                              <p:pRg st="6" end="6"/>
                                            </p:txEl>
                                          </p:spTgt>
                                        </p:tgtEl>
                                        <p:attrNameLst>
                                          <p:attrName>ppt_x</p:attrName>
                                        </p:attrNameLst>
                                      </p:cBhvr>
                                      <p:tavLst>
                                        <p:tav tm="0">
                                          <p:val>
                                            <p:strVal val="ppt_x"/>
                                          </p:val>
                                        </p:tav>
                                        <p:tav tm="100000">
                                          <p:val>
                                            <p:strVal val="#ppt_x+0.25"/>
                                          </p:val>
                                        </p:tav>
                                      </p:tavLst>
                                    </p:anim>
                                    <p:anim calcmode="lin" valueType="num">
                                      <p:cBhvr>
                                        <p:cTn id="135" dur="178">
                                          <p:stCondLst>
                                            <p:cond delay="1822"/>
                                          </p:stCondLst>
                                        </p:cTn>
                                        <p:tgtEl>
                                          <p:spTgt spid="3">
                                            <p:txEl>
                                              <p:pRg st="6" end="6"/>
                                            </p:txEl>
                                          </p:spTgt>
                                        </p:tgtEl>
                                        <p:attrNameLst>
                                          <p:attrName>ppt_x</p:attrName>
                                        </p:attrNameLst>
                                      </p:cBhvr>
                                      <p:tavLst>
                                        <p:tav tm="0">
                                          <p:val>
                                            <p:strVal val="ppt_x"/>
                                          </p:val>
                                        </p:tav>
                                        <p:tav tm="100000">
                                          <p:val>
                                            <p:strVal val="ppt_x"/>
                                          </p:val>
                                        </p:tav>
                                      </p:tavLst>
                                    </p:anim>
                                    <p:anim calcmode="lin" valueType="num">
                                      <p:cBhvr>
                                        <p:cTn id="136" dur="664" tmFilter="0.0,0.0;0.25,0.07;0.50,0.2;0.75,0.467;1.0,1.0">
                                          <p:stCondLst>
                                            <p:cond delay="0"/>
                                          </p:stCondLst>
                                        </p:cTn>
                                        <p:tgtEl>
                                          <p:spTgt spid="3">
                                            <p:txEl>
                                              <p:pRg st="6" end="6"/>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7" dur="664" tmFilter="0, 0; 0.125,0.2665; 0.25,0.4; 0.375,0.465; 0.5,0.5;  0.625,0.535; 0.75,0.6; 0.875,0.7335; 1,1">
                                          <p:stCondLst>
                                            <p:cond delay="664"/>
                                          </p:stCondLst>
                                        </p:cTn>
                                        <p:tgtEl>
                                          <p:spTgt spid="3">
                                            <p:txEl>
                                              <p:pRg st="6" end="6"/>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8" dur="332" tmFilter="0, 0; 0.125,0.2665; 0.25,0.4; 0.375,0.465; 0.5,0.5;  0.625,0.535; 0.75,0.6; 0.875,0.7335; 1,1">
                                          <p:stCondLst>
                                            <p:cond delay="1324"/>
                                          </p:stCondLst>
                                        </p:cTn>
                                        <p:tgtEl>
                                          <p:spTgt spid="3">
                                            <p:txEl>
                                              <p:pRg st="6" end="6"/>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9" dur="164" tmFilter="0, 0; 0.125,0.2665; 0.25,0.4; 0.375,0.465; 0.5,0.5;  0.625,0.535; 0.75,0.6; 0.875,0.7335; 1,1">
                                          <p:stCondLst>
                                            <p:cond delay="1656"/>
                                          </p:stCondLst>
                                        </p:cTn>
                                        <p:tgtEl>
                                          <p:spTgt spid="3">
                                            <p:txEl>
                                              <p:pRg st="6" end="6"/>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40" dur="180" accel="50000">
                                          <p:stCondLst>
                                            <p:cond delay="1820"/>
                                          </p:stCondLst>
                                        </p:cTn>
                                        <p:tgtEl>
                                          <p:spTgt spid="3">
                                            <p:txEl>
                                              <p:pRg st="6" end="6"/>
                                            </p:txEl>
                                          </p:spTgt>
                                        </p:tgtEl>
                                        <p:attrNameLst>
                                          <p:attrName>ppt_y</p:attrName>
                                        </p:attrNameLst>
                                      </p:cBhvr>
                                      <p:tavLst>
                                        <p:tav tm="0">
                                          <p:val>
                                            <p:strVal val="ppt_y"/>
                                          </p:val>
                                        </p:tav>
                                        <p:tav tm="100000">
                                          <p:val>
                                            <p:strVal val="ppt_y+ppt_h"/>
                                          </p:val>
                                        </p:tav>
                                      </p:tavLst>
                                    </p:anim>
                                    <p:animScale>
                                      <p:cBhvr>
                                        <p:cTn id="141" dur="26">
                                          <p:stCondLst>
                                            <p:cond delay="620"/>
                                          </p:stCondLst>
                                        </p:cTn>
                                        <p:tgtEl>
                                          <p:spTgt spid="3">
                                            <p:txEl>
                                              <p:pRg st="6" end="6"/>
                                            </p:txEl>
                                          </p:spTgt>
                                        </p:tgtEl>
                                      </p:cBhvr>
                                      <p:to x="100000" y="60000"/>
                                    </p:animScale>
                                    <p:animScale>
                                      <p:cBhvr>
                                        <p:cTn id="142" dur="166" decel="50000">
                                          <p:stCondLst>
                                            <p:cond delay="646"/>
                                          </p:stCondLst>
                                        </p:cTn>
                                        <p:tgtEl>
                                          <p:spTgt spid="3">
                                            <p:txEl>
                                              <p:pRg st="6" end="6"/>
                                            </p:txEl>
                                          </p:spTgt>
                                        </p:tgtEl>
                                      </p:cBhvr>
                                      <p:to x="100000" y="100000"/>
                                    </p:animScale>
                                    <p:animScale>
                                      <p:cBhvr>
                                        <p:cTn id="143" dur="26">
                                          <p:stCondLst>
                                            <p:cond delay="1312"/>
                                          </p:stCondLst>
                                        </p:cTn>
                                        <p:tgtEl>
                                          <p:spTgt spid="3">
                                            <p:txEl>
                                              <p:pRg st="6" end="6"/>
                                            </p:txEl>
                                          </p:spTgt>
                                        </p:tgtEl>
                                      </p:cBhvr>
                                      <p:to x="100000" y="80000"/>
                                    </p:animScale>
                                    <p:animScale>
                                      <p:cBhvr>
                                        <p:cTn id="144" dur="166" decel="50000">
                                          <p:stCondLst>
                                            <p:cond delay="1338"/>
                                          </p:stCondLst>
                                        </p:cTn>
                                        <p:tgtEl>
                                          <p:spTgt spid="3">
                                            <p:txEl>
                                              <p:pRg st="6" end="6"/>
                                            </p:txEl>
                                          </p:spTgt>
                                        </p:tgtEl>
                                      </p:cBhvr>
                                      <p:to x="100000" y="100000"/>
                                    </p:animScale>
                                    <p:animScale>
                                      <p:cBhvr>
                                        <p:cTn id="145" dur="26">
                                          <p:stCondLst>
                                            <p:cond delay="1642"/>
                                          </p:stCondLst>
                                        </p:cTn>
                                        <p:tgtEl>
                                          <p:spTgt spid="3">
                                            <p:txEl>
                                              <p:pRg st="6" end="6"/>
                                            </p:txEl>
                                          </p:spTgt>
                                        </p:tgtEl>
                                      </p:cBhvr>
                                      <p:to x="100000" y="90000"/>
                                    </p:animScale>
                                    <p:animScale>
                                      <p:cBhvr>
                                        <p:cTn id="146" dur="166" decel="50000">
                                          <p:stCondLst>
                                            <p:cond delay="1668"/>
                                          </p:stCondLst>
                                        </p:cTn>
                                        <p:tgtEl>
                                          <p:spTgt spid="3">
                                            <p:txEl>
                                              <p:pRg st="6" end="6"/>
                                            </p:txEl>
                                          </p:spTgt>
                                        </p:tgtEl>
                                      </p:cBhvr>
                                      <p:to x="100000" y="100000"/>
                                    </p:animScale>
                                    <p:animScale>
                                      <p:cBhvr>
                                        <p:cTn id="147" dur="26">
                                          <p:stCondLst>
                                            <p:cond delay="1808"/>
                                          </p:stCondLst>
                                        </p:cTn>
                                        <p:tgtEl>
                                          <p:spTgt spid="3">
                                            <p:txEl>
                                              <p:pRg st="6" end="6"/>
                                            </p:txEl>
                                          </p:spTgt>
                                        </p:tgtEl>
                                      </p:cBhvr>
                                      <p:to x="100000" y="95000"/>
                                    </p:animScale>
                                    <p:animScale>
                                      <p:cBhvr>
                                        <p:cTn id="148" dur="166" decel="50000">
                                          <p:stCondLst>
                                            <p:cond delay="1834"/>
                                          </p:stCondLst>
                                        </p:cTn>
                                        <p:tgtEl>
                                          <p:spTgt spid="3">
                                            <p:txEl>
                                              <p:pRg st="6" end="6"/>
                                            </p:txEl>
                                          </p:spTgt>
                                        </p:tgtEl>
                                      </p:cBhvr>
                                      <p:to x="100000" y="100000"/>
                                    </p:animScale>
                                    <p:set>
                                      <p:cBhvr>
                                        <p:cTn id="149"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3119719"/>
          </a:xfrm>
        </p:spPr>
        <p:txBody>
          <a:bodyPr/>
          <a:lstStyle/>
          <a:p>
            <a:r>
              <a:rPr lang="en-US" sz="19900" b="1" dirty="0" err="1" smtClean="0">
                <a:solidFill>
                  <a:srgbClr val="FF0000"/>
                </a:solidFill>
                <a:effectLst/>
                <a:latin typeface="SutonnyMJ" pitchFamily="2" charset="0"/>
                <a:cs typeface="SutonnyMJ" pitchFamily="2" charset="0"/>
              </a:rPr>
              <a:t>ZZ¡xq</a:t>
            </a:r>
            <a:r>
              <a:rPr lang="en-US" sz="19900" b="1" dirty="0" smtClean="0">
                <a:solidFill>
                  <a:srgbClr val="FF0000"/>
                </a:solidFill>
                <a:effectLst/>
                <a:latin typeface="SutonnyMJ" pitchFamily="2" charset="0"/>
                <a:cs typeface="SutonnyMJ" pitchFamily="2" charset="0"/>
              </a:rPr>
              <a:t> Ask</a:t>
            </a:r>
            <a:endParaRPr lang="en-US" sz="19900" b="1" dirty="0">
              <a:solidFill>
                <a:srgbClr val="FF0000"/>
              </a:solidFill>
              <a:effectLst/>
              <a:latin typeface="SutonnyMJ" pitchFamily="2" charset="0"/>
              <a:cs typeface="SutonnyMJ" pitchFamily="2" charset="0"/>
            </a:endParaRPr>
          </a:p>
        </p:txBody>
      </p:sp>
      <p:sp>
        <p:nvSpPr>
          <p:cNvPr id="3" name="Subtitle 2"/>
          <p:cNvSpPr>
            <a:spLocks noGrp="1"/>
          </p:cNvSpPr>
          <p:nvPr>
            <p:ph type="subTitle" idx="1"/>
          </p:nvPr>
        </p:nvSpPr>
        <p:spPr>
          <a:xfrm>
            <a:off x="0" y="3767862"/>
            <a:ext cx="9144000" cy="3090138"/>
          </a:xfrm>
        </p:spPr>
        <p:txBody>
          <a:bodyPr>
            <a:noAutofit/>
          </a:bodyPr>
          <a:lstStyle/>
          <a:p>
            <a:r>
              <a:rPr lang="en-US" sz="11500" b="1" dirty="0" smtClean="0">
                <a:solidFill>
                  <a:schemeClr val="bg1"/>
                </a:solidFill>
                <a:effectLst/>
                <a:latin typeface="SutonnyMJ" pitchFamily="2" charset="0"/>
                <a:cs typeface="SutonnyMJ" pitchFamily="2" charset="0"/>
              </a:rPr>
              <a:t>ïiæ-1g </a:t>
            </a:r>
            <a:r>
              <a:rPr lang="en-US" sz="11500" b="1" dirty="0" err="1" smtClean="0">
                <a:solidFill>
                  <a:schemeClr val="bg1"/>
                </a:solidFill>
                <a:effectLst/>
                <a:latin typeface="SutonnyMJ" pitchFamily="2" charset="0"/>
                <a:cs typeface="SutonnyMJ" pitchFamily="2" charset="0"/>
              </a:rPr>
              <a:t>Aa¨vq</a:t>
            </a:r>
            <a:endParaRPr lang="en-US" sz="11500" b="1" dirty="0" smtClean="0">
              <a:solidFill>
                <a:schemeClr val="bg1"/>
              </a:solidFill>
              <a:effectLst/>
              <a:latin typeface="SutonnyMJ" pitchFamily="2" charset="0"/>
              <a:cs typeface="SutonnyMJ" pitchFamily="2" charset="0"/>
            </a:endParaRPr>
          </a:p>
          <a:p>
            <a:endParaRPr lang="en-US" sz="11500" b="1" dirty="0">
              <a:solidFill>
                <a:schemeClr val="bg1"/>
              </a:solidFill>
              <a:effectLst/>
              <a:latin typeface="SutonnyMJ" pitchFamily="2" charset="0"/>
              <a:cs typeface="SutonnyMJ" pitchFamily="2" charset="0"/>
            </a:endParaRPr>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
        <p:nvSpPr>
          <p:cNvPr id="5" name="Footer Placeholder 5"/>
          <p:cNvSpPr txBox="1">
            <a:spLocks/>
          </p:cNvSpPr>
          <p:nvPr/>
        </p:nvSpPr>
        <p:spPr>
          <a:xfrm>
            <a:off x="0" y="6373318"/>
            <a:ext cx="9144000" cy="457200"/>
          </a:xfrm>
          <a:prstGeom prst="rect">
            <a:avLst/>
          </a:prstGeom>
          <a:solidFill>
            <a:schemeClr val="accent1"/>
          </a:solidFill>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smtClean="0">
                <a:solidFill>
                  <a:srgbClr val="FFFF00"/>
                </a:solidFill>
                <a:latin typeface="Academy Engraved LET" pitchFamily="2" charset="0"/>
              </a:rPr>
              <a:t>Presented  By : A.M.Atiqullah,INSTRUCTOR(Tech)RAC </a:t>
            </a:r>
            <a:r>
              <a:rPr lang="en-US" sz="1400" b="1" smtClean="0">
                <a:solidFill>
                  <a:srgbClr val="FFFF00"/>
                </a:solidFill>
                <a:latin typeface="Times New Roman" pitchFamily="18" charset="0"/>
                <a:cs typeface="Times New Roman" pitchFamily="18" charset="0"/>
              </a:rPr>
              <a:t>DHAKA POLYTECHNIC INSTITUTE, M: 01711-056403</a:t>
            </a:r>
            <a:endParaRPr lang="en-US" sz="1100" b="1" dirty="0">
              <a:solidFill>
                <a:srgbClr val="FFFF00"/>
              </a:solidFill>
            </a:endParaRPr>
          </a:p>
        </p:txBody>
      </p:sp>
    </p:spTree>
    <p:extLst>
      <p:ext uri="{BB962C8B-B14F-4D97-AF65-F5344CB8AC3E}">
        <p14:creationId xmlns:p14="http://schemas.microsoft.com/office/powerpoint/2010/main" val="378694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1" y="533400"/>
            <a:ext cx="9144000" cy="1731982"/>
          </a:xfrm>
        </p:spPr>
        <p:txBody>
          <a:bodyPr/>
          <a:lstStyle/>
          <a:p>
            <a:r>
              <a:rPr lang="en-US" b="1" dirty="0">
                <a:effectLst/>
              </a:rPr>
              <a:t>DETAILS DESCRIPTON</a:t>
            </a:r>
            <a:r>
              <a:rPr lang="en-US" dirty="0">
                <a:effectLst/>
              </a:rPr>
              <a:t> (Theory</a:t>
            </a:r>
            <a:r>
              <a:rPr lang="en-US" dirty="0" smtClean="0">
                <a:effectLst/>
              </a:rPr>
              <a:t>)/</a:t>
            </a:r>
            <a:r>
              <a:rPr lang="en-US" dirty="0" err="1" smtClean="0">
                <a:effectLst/>
                <a:latin typeface="SutonnyMJ" pitchFamily="2" charset="0"/>
                <a:cs typeface="SutonnyMJ" pitchFamily="2" charset="0"/>
              </a:rPr>
              <a:t>ZZ¡xq</a:t>
            </a:r>
            <a:r>
              <a:rPr lang="en-US" dirty="0" smtClean="0">
                <a:effectLst/>
                <a:latin typeface="SutonnyMJ" pitchFamily="2" charset="0"/>
                <a:cs typeface="SutonnyMJ" pitchFamily="2" charset="0"/>
              </a:rPr>
              <a:t> </a:t>
            </a:r>
            <a:r>
              <a:rPr lang="en-US" dirty="0" smtClean="0">
                <a:effectLst/>
              </a:rPr>
              <a:t>: </a:t>
            </a:r>
            <a:endParaRPr lang="en-US" dirty="0"/>
          </a:p>
        </p:txBody>
      </p:sp>
      <p:sp>
        <p:nvSpPr>
          <p:cNvPr id="3" name="Subtitle 2"/>
          <p:cNvSpPr>
            <a:spLocks noGrp="1"/>
          </p:cNvSpPr>
          <p:nvPr>
            <p:ph type="subTitle" idx="1"/>
          </p:nvPr>
        </p:nvSpPr>
        <p:spPr>
          <a:xfrm>
            <a:off x="0" y="3352800"/>
            <a:ext cx="9144000" cy="3276600"/>
          </a:xfrm>
        </p:spPr>
        <p:txBody>
          <a:bodyPr>
            <a:normAutofit lnSpcReduction="10000"/>
          </a:bodyPr>
          <a:lstStyle/>
          <a:p>
            <a:pPr marL="457200" indent="-457200" algn="l">
              <a:buAutoNum type="arabicPeriod"/>
            </a:pPr>
            <a:r>
              <a:rPr lang="en-US" dirty="0" smtClean="0">
                <a:effectLst/>
              </a:rPr>
              <a:t>Understand </a:t>
            </a:r>
            <a:r>
              <a:rPr lang="en-US" dirty="0">
                <a:effectLst/>
              </a:rPr>
              <a:t>the aspect of cooling and heating load 1.1 State the different heat transmission and load calculations terms (Cooling Load Temperature Difference (CLTD), Sensible Heat Gain, Latent Heat Gain, Radiant Heat Gain, Space Heat Gain, Space Cooling Load, Space Heat Extraction Rate, and Thermal Resistance). 1.2 State the meaning of cooling and heating load. 1.3 Describe constant and variable loads. 1.4 State the meaning of K, C, R and U factors. 1.5 Solve problems relating to K, C, R and U factors</a:t>
            </a:r>
            <a:r>
              <a:rPr lang="en-US" dirty="0" smtClean="0">
                <a:effectLst/>
              </a:rPr>
              <a:t>.</a:t>
            </a:r>
          </a:p>
          <a:p>
            <a:pPr marL="457200" indent="-457200" algn="l">
              <a:buAutoNum type="arabicPeriod"/>
            </a:pPr>
            <a:endParaRPr lang="en-US" dirty="0">
              <a:effectLst/>
            </a:endParaRPr>
          </a:p>
          <a:p>
            <a:endParaRPr lang="en-US" dirty="0"/>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149596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991600" cy="2438400"/>
          </a:xfrm>
        </p:spPr>
        <p:txBody>
          <a:bodyPr/>
          <a:lstStyle/>
          <a:p>
            <a:pPr algn="just"/>
            <a:r>
              <a:rPr lang="en-US" sz="4800" dirty="0" smtClean="0">
                <a:solidFill>
                  <a:srgbClr val="FF0000"/>
                </a:solidFill>
                <a:effectLst/>
              </a:rPr>
              <a:t>G.O:</a:t>
            </a:r>
            <a:r>
              <a:rPr lang="en-US" sz="4800" dirty="0" smtClean="0">
                <a:effectLst/>
              </a:rPr>
              <a:t>1</a:t>
            </a:r>
            <a:r>
              <a:rPr lang="en-US" sz="4800" dirty="0">
                <a:effectLst/>
              </a:rPr>
              <a:t>. Understand the aspect of cooling and heating </a:t>
            </a:r>
            <a:r>
              <a:rPr lang="en-US" sz="4800" dirty="0" smtClean="0">
                <a:effectLst/>
              </a:rPr>
              <a:t>load</a:t>
            </a:r>
            <a:r>
              <a:rPr lang="en-US" sz="4400" dirty="0" smtClean="0">
                <a:effectLst/>
              </a:rPr>
              <a:t/>
            </a:r>
            <a:br>
              <a:rPr lang="en-US" sz="4400" dirty="0" smtClean="0">
                <a:effectLst/>
              </a:rPr>
            </a:br>
            <a:r>
              <a:rPr lang="en-US" sz="4400" b="1" dirty="0" err="1" smtClean="0">
                <a:solidFill>
                  <a:schemeClr val="bg1"/>
                </a:solidFill>
                <a:effectLst/>
                <a:latin typeface="SutonnyMJ" pitchFamily="2" charset="0"/>
                <a:cs typeface="SutonnyMJ" pitchFamily="2" charset="0"/>
              </a:rPr>
              <a:t>Kzwjs</a:t>
            </a:r>
            <a:r>
              <a:rPr lang="en-US" sz="4400" b="1" dirty="0" smtClean="0">
                <a:solidFill>
                  <a:schemeClr val="bg1"/>
                </a:solidFill>
                <a:effectLst/>
                <a:latin typeface="SutonnyMJ" pitchFamily="2" charset="0"/>
                <a:cs typeface="SutonnyMJ" pitchFamily="2" charset="0"/>
              </a:rPr>
              <a:t> </a:t>
            </a:r>
            <a:r>
              <a:rPr lang="en-US" sz="4400" b="1" dirty="0" err="1" smtClean="0">
                <a:solidFill>
                  <a:schemeClr val="bg1"/>
                </a:solidFill>
                <a:effectLst/>
                <a:latin typeface="SutonnyMJ" pitchFamily="2" charset="0"/>
                <a:cs typeface="SutonnyMJ" pitchFamily="2" charset="0"/>
              </a:rPr>
              <a:t>Ges</a:t>
            </a:r>
            <a:r>
              <a:rPr lang="en-US" sz="4400" b="1" dirty="0" smtClean="0">
                <a:solidFill>
                  <a:schemeClr val="bg1"/>
                </a:solidFill>
                <a:effectLst/>
                <a:latin typeface="SutonnyMJ" pitchFamily="2" charset="0"/>
                <a:cs typeface="SutonnyMJ" pitchFamily="2" charset="0"/>
              </a:rPr>
              <a:t> </a:t>
            </a:r>
            <a:r>
              <a:rPr lang="en-US" sz="4400" b="1" dirty="0" err="1" smtClean="0">
                <a:solidFill>
                  <a:schemeClr val="bg1"/>
                </a:solidFill>
                <a:effectLst/>
                <a:latin typeface="SutonnyMJ" pitchFamily="2" charset="0"/>
                <a:cs typeface="SutonnyMJ" pitchFamily="2" charset="0"/>
              </a:rPr>
              <a:t>wnwUs</a:t>
            </a:r>
            <a:r>
              <a:rPr lang="en-US" sz="4400" b="1" dirty="0">
                <a:solidFill>
                  <a:schemeClr val="bg1"/>
                </a:solidFill>
                <a:effectLst/>
                <a:latin typeface="SutonnyMJ" pitchFamily="2" charset="0"/>
                <a:cs typeface="SutonnyMJ" pitchFamily="2" charset="0"/>
              </a:rPr>
              <a:t> </a:t>
            </a:r>
            <a:r>
              <a:rPr lang="en-US" sz="4400" b="1" dirty="0" smtClean="0">
                <a:solidFill>
                  <a:schemeClr val="bg1"/>
                </a:solidFill>
                <a:effectLst/>
                <a:latin typeface="SutonnyMJ" pitchFamily="2" charset="0"/>
                <a:cs typeface="SutonnyMJ" pitchFamily="2" charset="0"/>
              </a:rPr>
              <a:t>†</a:t>
            </a:r>
            <a:r>
              <a:rPr lang="en-US" sz="4400" b="1" dirty="0" err="1" smtClean="0">
                <a:solidFill>
                  <a:schemeClr val="bg1"/>
                </a:solidFill>
                <a:effectLst/>
                <a:latin typeface="SutonnyMJ" pitchFamily="2" charset="0"/>
                <a:cs typeface="SutonnyMJ" pitchFamily="2" charset="0"/>
              </a:rPr>
              <a:t>jv‡Wi</a:t>
            </a:r>
            <a:r>
              <a:rPr lang="en-US" sz="4400" b="1" dirty="0" smtClean="0">
                <a:solidFill>
                  <a:schemeClr val="bg1"/>
                </a:solidFill>
                <a:effectLst/>
                <a:latin typeface="SutonnyMJ" pitchFamily="2" charset="0"/>
                <a:cs typeface="SutonnyMJ" pitchFamily="2" charset="0"/>
              </a:rPr>
              <a:t> </a:t>
            </a:r>
            <a:r>
              <a:rPr lang="en-US" sz="4400" b="1" dirty="0" err="1" smtClean="0">
                <a:solidFill>
                  <a:schemeClr val="bg1"/>
                </a:solidFill>
                <a:effectLst/>
                <a:latin typeface="SutonnyMJ" pitchFamily="2" charset="0"/>
                <a:cs typeface="SutonnyMJ" pitchFamily="2" charset="0"/>
              </a:rPr>
              <a:t>wewfbœ</a:t>
            </a:r>
            <a:r>
              <a:rPr lang="en-US" sz="4400" b="1" dirty="0" smtClean="0">
                <a:solidFill>
                  <a:schemeClr val="bg1"/>
                </a:solidFill>
                <a:effectLst/>
                <a:latin typeface="SutonnyMJ" pitchFamily="2" charset="0"/>
                <a:cs typeface="SutonnyMJ" pitchFamily="2" charset="0"/>
              </a:rPr>
              <a:t> </a:t>
            </a:r>
            <a:r>
              <a:rPr lang="en-US" sz="4400" b="1" dirty="0" err="1" smtClean="0">
                <a:solidFill>
                  <a:schemeClr val="bg1"/>
                </a:solidFill>
                <a:effectLst/>
                <a:latin typeface="SutonnyMJ" pitchFamily="2" charset="0"/>
                <a:cs typeface="SutonnyMJ" pitchFamily="2" charset="0"/>
              </a:rPr>
              <a:t>i~c</a:t>
            </a:r>
            <a:r>
              <a:rPr lang="en-US" sz="4400" b="1" dirty="0" smtClean="0">
                <a:solidFill>
                  <a:schemeClr val="bg1"/>
                </a:solidFill>
                <a:effectLst/>
                <a:latin typeface="SutonnyMJ" pitchFamily="2" charset="0"/>
                <a:cs typeface="SutonnyMJ" pitchFamily="2" charset="0"/>
              </a:rPr>
              <a:t> </a:t>
            </a:r>
            <a:r>
              <a:rPr lang="en-US" sz="4400" b="1" dirty="0" err="1" smtClean="0">
                <a:solidFill>
                  <a:schemeClr val="bg1"/>
                </a:solidFill>
                <a:effectLst/>
                <a:latin typeface="SutonnyMJ" pitchFamily="2" charset="0"/>
                <a:cs typeface="SutonnyMJ" pitchFamily="2" charset="0"/>
              </a:rPr>
              <a:t>m¤ú‡K</a:t>
            </a:r>
            <a:r>
              <a:rPr lang="en-US" sz="4400" b="1" dirty="0" smtClean="0">
                <a:solidFill>
                  <a:schemeClr val="bg1"/>
                </a:solidFill>
                <a:effectLst/>
                <a:latin typeface="SutonnyMJ" pitchFamily="2" charset="0"/>
                <a:cs typeface="SutonnyMJ" pitchFamily="2" charset="0"/>
              </a:rPr>
              <a:t>©  </a:t>
            </a:r>
            <a:r>
              <a:rPr lang="en-US" sz="4400" b="1" dirty="0" err="1" smtClean="0">
                <a:solidFill>
                  <a:schemeClr val="bg1"/>
                </a:solidFill>
                <a:effectLst/>
                <a:latin typeface="SutonnyMJ" pitchFamily="2" charset="0"/>
                <a:cs typeface="SutonnyMJ" pitchFamily="2" charset="0"/>
              </a:rPr>
              <a:t>aviYv</a:t>
            </a:r>
            <a:endParaRPr lang="en-US" sz="9600" b="1" dirty="0">
              <a:solidFill>
                <a:schemeClr val="bg1"/>
              </a:solidFill>
              <a:effectLst/>
            </a:endParaRPr>
          </a:p>
        </p:txBody>
      </p:sp>
      <p:sp>
        <p:nvSpPr>
          <p:cNvPr id="3" name="Subtitle 2"/>
          <p:cNvSpPr>
            <a:spLocks noGrp="1"/>
          </p:cNvSpPr>
          <p:nvPr>
            <p:ph type="subTitle" idx="1"/>
          </p:nvPr>
        </p:nvSpPr>
        <p:spPr>
          <a:xfrm>
            <a:off x="3412" y="3810000"/>
            <a:ext cx="9144000" cy="3048000"/>
          </a:xfrm>
        </p:spPr>
        <p:txBody>
          <a:bodyPr>
            <a:normAutofit/>
          </a:bodyPr>
          <a:lstStyle/>
          <a:p>
            <a:pPr algn="just"/>
            <a:r>
              <a:rPr lang="en-US" sz="2800" b="1" dirty="0" smtClean="0">
                <a:solidFill>
                  <a:schemeClr val="bg1"/>
                </a:solidFill>
                <a:effectLst/>
              </a:rPr>
              <a:t>S.O:</a:t>
            </a:r>
            <a:r>
              <a:rPr lang="en-US" sz="2800" b="1" dirty="0" smtClean="0">
                <a:effectLst/>
              </a:rPr>
              <a:t>1.1 </a:t>
            </a:r>
            <a:r>
              <a:rPr lang="en-US" sz="2800" b="1" dirty="0">
                <a:effectLst/>
              </a:rPr>
              <a:t>State the different heat transmission and load calculations terms (Cooling Load Temperature Difference (CLTD), Sensible Heat Gain, Latent Heat Gain, Radiant Heat Gain, Space Heat Gain, Space Cooling Load, </a:t>
            </a:r>
            <a:r>
              <a:rPr lang="en-US" sz="2800" dirty="0">
                <a:effectLst/>
              </a:rPr>
              <a:t>Space Heat Extraction Rate</a:t>
            </a:r>
            <a:r>
              <a:rPr lang="en-US" sz="2800" b="1" dirty="0">
                <a:effectLst/>
              </a:rPr>
              <a:t>, and Thermal Resistance</a:t>
            </a:r>
            <a:r>
              <a:rPr lang="en-US" sz="2800" b="1" dirty="0" smtClean="0">
                <a:effectLst/>
              </a:rPr>
              <a:t>).</a:t>
            </a:r>
          </a:p>
          <a:p>
            <a:pPr algn="just"/>
            <a:endParaRPr lang="en-US" sz="2800" b="1" dirty="0" smtClean="0">
              <a:effectLst/>
            </a:endParaRPr>
          </a:p>
          <a:p>
            <a:endParaRPr lang="en-US" dirty="0">
              <a:effectLst/>
            </a:endParaRPr>
          </a:p>
          <a:p>
            <a:endParaRPr lang="en-US" dirty="0" smtClean="0">
              <a:effectLst/>
            </a:endParaRPr>
          </a:p>
          <a:p>
            <a:endParaRPr lang="en-US" dirty="0"/>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38878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23" y="304800"/>
            <a:ext cx="9144000" cy="4267200"/>
          </a:xfrm>
        </p:spPr>
        <p:txBody>
          <a:bodyPr/>
          <a:lstStyle/>
          <a:p>
            <a:pPr algn="just"/>
            <a:r>
              <a:rPr lang="en-US" dirty="0">
                <a:effectLst/>
              </a:rPr>
              <a:t> </a:t>
            </a:r>
            <a:br>
              <a:rPr lang="en-US" dirty="0">
                <a:effectLst/>
              </a:rPr>
            </a:br>
            <a:r>
              <a:rPr lang="en-US" dirty="0" smtClean="0">
                <a:effectLst/>
              </a:rPr>
              <a:t/>
            </a:r>
            <a:br>
              <a:rPr lang="en-US" dirty="0" smtClean="0">
                <a:effectLst/>
              </a:rPr>
            </a:br>
            <a:r>
              <a:rPr lang="en-US" dirty="0">
                <a:effectLst/>
              </a:rPr>
              <a:t/>
            </a:r>
            <a:br>
              <a:rPr lang="en-US" dirty="0">
                <a:effectLst/>
              </a:rPr>
            </a:br>
            <a:r>
              <a:rPr lang="en-US" dirty="0" smtClean="0">
                <a:effectLst/>
              </a:rPr>
              <a:t/>
            </a:r>
            <a:br>
              <a:rPr lang="en-US" dirty="0" smtClean="0">
                <a:effectLst/>
              </a:rPr>
            </a:br>
            <a:r>
              <a:rPr lang="en-US" dirty="0">
                <a:effectLst/>
              </a:rPr>
              <a:t/>
            </a:r>
            <a:br>
              <a:rPr lang="en-US" dirty="0">
                <a:effectLst/>
              </a:rPr>
            </a:br>
            <a:r>
              <a:rPr lang="en-US" dirty="0" err="1" smtClean="0">
                <a:effectLst/>
                <a:latin typeface="SutonnyMJ" pitchFamily="2" charset="0"/>
                <a:cs typeface="SutonnyMJ" pitchFamily="2" charset="0"/>
              </a:rPr>
              <a:t>Kzwjs</a:t>
            </a:r>
            <a:r>
              <a:rPr lang="en-US" dirty="0" smtClean="0">
                <a:effectLst/>
                <a:latin typeface="SutonnyMJ" pitchFamily="2" charset="0"/>
                <a:cs typeface="SutonnyMJ" pitchFamily="2" charset="0"/>
              </a:rPr>
              <a:t> </a:t>
            </a:r>
            <a:r>
              <a:rPr lang="en-US" dirty="0">
                <a:effectLst/>
                <a:latin typeface="SutonnyMJ" pitchFamily="2" charset="0"/>
                <a:cs typeface="SutonnyMJ" pitchFamily="2" charset="0"/>
              </a:rPr>
              <a:t>GÛ </a:t>
            </a:r>
            <a:r>
              <a:rPr lang="en-US" dirty="0" err="1">
                <a:effectLst/>
                <a:latin typeface="SutonnyMJ" pitchFamily="2" charset="0"/>
                <a:cs typeface="SutonnyMJ" pitchFamily="2" charset="0"/>
              </a:rPr>
              <a:t>wnwUs</a:t>
            </a:r>
            <a:r>
              <a:rPr lang="en-US" dirty="0">
                <a:effectLst/>
                <a:latin typeface="SutonnyMJ" pitchFamily="2" charset="0"/>
                <a:cs typeface="SutonnyMJ" pitchFamily="2" charset="0"/>
              </a:rPr>
              <a:t> †</a:t>
            </a:r>
            <a:r>
              <a:rPr lang="en-US" dirty="0" err="1">
                <a:effectLst/>
                <a:latin typeface="SutonnyMJ" pitchFamily="2" charset="0"/>
                <a:cs typeface="SutonnyMJ" pitchFamily="2" charset="0"/>
              </a:rPr>
              <a:t>jvW</a:t>
            </a:r>
            <a:r>
              <a:rPr lang="en-US" dirty="0">
                <a:effectLst/>
                <a:latin typeface="SutonnyMJ" pitchFamily="2" charset="0"/>
                <a:cs typeface="SutonnyMJ" pitchFamily="2" charset="0"/>
              </a:rPr>
              <a:t> </a:t>
            </a:r>
            <a:r>
              <a:rPr lang="en-US" dirty="0" err="1" smtClean="0">
                <a:effectLst/>
                <a:latin typeface="SutonnyMJ" pitchFamily="2" charset="0"/>
                <a:cs typeface="SutonnyMJ" pitchFamily="2" charset="0"/>
              </a:rPr>
              <a:t>K¨vjKz‡jkb</a:t>
            </a:r>
            <a:r>
              <a:rPr lang="en-US" dirty="0" smtClean="0">
                <a:effectLst/>
                <a:latin typeface="SutonnyMJ" pitchFamily="2" charset="0"/>
                <a:cs typeface="SutonnyMJ" pitchFamily="2" charset="0"/>
              </a:rPr>
              <a:t/>
            </a:r>
            <a:br>
              <a:rPr lang="en-US" dirty="0" smtClean="0">
                <a:effectLst/>
                <a:latin typeface="SutonnyMJ" pitchFamily="2" charset="0"/>
                <a:cs typeface="SutonnyMJ" pitchFamily="2" charset="0"/>
              </a:rPr>
            </a:br>
            <a:r>
              <a:rPr lang="en-US" sz="2400" dirty="0" smtClean="0">
                <a:effectLst/>
                <a:latin typeface="Times New Roman" pitchFamily="18" charset="0"/>
                <a:cs typeface="Times New Roman" pitchFamily="18" charset="0"/>
              </a:rPr>
              <a:t>S.O:</a:t>
            </a:r>
            <a:r>
              <a:rPr lang="en-US" sz="2400" dirty="0" smtClean="0">
                <a:effectLst/>
              </a:rPr>
              <a:t>1.1 </a:t>
            </a:r>
            <a:r>
              <a:rPr lang="en-US" sz="2400" dirty="0">
                <a:effectLst/>
              </a:rPr>
              <a:t>State the different heat transmission and load calculations terms (Cooling Load Temperature Difference (CLTD), Sensible Heat Gain, Latent Heat Gain, Radiant Heat Gain, Space Heat Gain, Space Cooling Load, Space Heat Extraction Rate, and </a:t>
            </a:r>
            <a:r>
              <a:rPr lang="en-US" sz="2400" dirty="0" smtClean="0">
                <a:effectLst/>
              </a:rPr>
              <a:t>Thermal Resistance</a:t>
            </a:r>
            <a:r>
              <a:rPr lang="en-US" sz="2400" dirty="0">
                <a:effectLst/>
              </a:rPr>
              <a:t>).</a:t>
            </a:r>
            <a:r>
              <a:rPr lang="en-US" dirty="0"/>
              <a:t/>
            </a:r>
            <a:br>
              <a:rPr lang="en-US" dirty="0"/>
            </a:br>
            <a:r>
              <a:rPr lang="en-US" dirty="0">
                <a:effectLst/>
              </a:rPr>
              <a:t/>
            </a:r>
            <a:br>
              <a:rPr lang="en-US" dirty="0">
                <a:effectLst/>
              </a:rPr>
            </a:br>
            <a:endParaRPr lang="en-US" dirty="0"/>
          </a:p>
        </p:txBody>
      </p:sp>
      <p:sp>
        <p:nvSpPr>
          <p:cNvPr id="3" name="Subtitle 2"/>
          <p:cNvSpPr>
            <a:spLocks noGrp="1"/>
          </p:cNvSpPr>
          <p:nvPr>
            <p:ph type="subTitle" idx="1"/>
          </p:nvPr>
        </p:nvSpPr>
        <p:spPr>
          <a:xfrm>
            <a:off x="-23884" y="3505200"/>
            <a:ext cx="9144000" cy="3352800"/>
          </a:xfrm>
        </p:spPr>
        <p:txBody>
          <a:bodyPr>
            <a:noAutofit/>
          </a:bodyPr>
          <a:lstStyle/>
          <a:p>
            <a:r>
              <a:rPr lang="en-US" sz="3200" b="1" dirty="0" smtClean="0">
                <a:effectLst/>
              </a:rPr>
              <a:t>CLTD Sensible Heat Gain:</a:t>
            </a:r>
          </a:p>
          <a:p>
            <a:pPr algn="l"/>
            <a:r>
              <a:rPr lang="en-US" sz="3200" b="1" dirty="0" smtClean="0">
                <a:effectLst/>
                <a:latin typeface="SutonnyMJ" pitchFamily="2" charset="0"/>
                <a:cs typeface="SutonnyMJ" pitchFamily="2" charset="0"/>
              </a:rPr>
              <a:t>(</a:t>
            </a:r>
            <a:r>
              <a:rPr lang="en-US" sz="3200" b="1" dirty="0" smtClean="0">
                <a:solidFill>
                  <a:srgbClr val="FFFF00"/>
                </a:solidFill>
                <a:effectLst/>
                <a:latin typeface="SutonnyMJ" pitchFamily="2" charset="0"/>
                <a:cs typeface="SutonnyMJ" pitchFamily="2" charset="0"/>
              </a:rPr>
              <a:t>K</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Kzwjs</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jvW</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ZvcgvÎvi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cv_©K</a:t>
            </a:r>
            <a:r>
              <a:rPr lang="en-US" sz="3200" b="1" dirty="0" smtClean="0">
                <a:effectLst/>
                <a:latin typeface="SutonnyMJ" pitchFamily="2" charset="0"/>
                <a:cs typeface="SutonnyMJ" pitchFamily="2" charset="0"/>
              </a:rPr>
              <a:t>¨(</a:t>
            </a:r>
            <a:r>
              <a:rPr lang="en-US" sz="3200" b="1" dirty="0" smtClean="0">
                <a:effectLst/>
              </a:rPr>
              <a:t>CLTD) </a:t>
            </a:r>
            <a:r>
              <a:rPr lang="en-US" sz="3200" b="1" dirty="0" smtClean="0">
                <a:effectLst/>
                <a:latin typeface="SutonnyMJ" pitchFamily="2" charset="0"/>
                <a:cs typeface="SutonnyMJ" pitchFamily="2" charset="0"/>
              </a:rPr>
              <a:t>n‡”</a:t>
            </a:r>
            <a:r>
              <a:rPr lang="en-US" sz="3200" b="1" dirty="0" err="1" smtClean="0">
                <a:effectLst/>
                <a:latin typeface="SutonnyMJ" pitchFamily="2" charset="0"/>
                <a:cs typeface="SutonnyMJ" pitchFamily="2" charset="0"/>
              </a:rPr>
              <a:t>Qt</a:t>
            </a:r>
            <a:r>
              <a:rPr lang="en-US" sz="3200" b="1" dirty="0" smtClean="0">
                <a:effectLst/>
                <a:latin typeface="SutonnyMJ" pitchFamily="2" charset="0"/>
                <a:cs typeface="SutonnyMJ" pitchFamily="2" charset="0"/>
              </a:rPr>
              <a:t> 1) †`</a:t>
            </a:r>
            <a:r>
              <a:rPr lang="en-US" sz="3200" b="1" dirty="0" err="1" smtClean="0">
                <a:effectLst/>
                <a:latin typeface="SutonnyMJ" pitchFamily="2" charset="0"/>
                <a:cs typeface="SutonnyMJ" pitchFamily="2" charset="0"/>
              </a:rPr>
              <a:t>Iqvj</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Ges</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Qv‡`i</a:t>
            </a:r>
            <a:r>
              <a:rPr lang="en-US" sz="3200" b="1" dirty="0" smtClean="0">
                <a:effectLst/>
                <a:latin typeface="SutonnyMJ" pitchFamily="2" charset="0"/>
                <a:cs typeface="SutonnyMJ" pitchFamily="2" charset="0"/>
              </a:rPr>
              <a:t> </a:t>
            </a:r>
            <a:r>
              <a:rPr lang="en-US" sz="3200" b="1" dirty="0" err="1">
                <a:effectLst/>
                <a:latin typeface="SutonnyMJ" pitchFamily="2" charset="0"/>
                <a:cs typeface="SutonnyMJ" pitchFamily="2" charset="0"/>
              </a:rPr>
              <a:t>ZvcgvÎvi</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cv_©</a:t>
            </a:r>
            <a:r>
              <a:rPr lang="en-US" sz="3200" b="1" dirty="0" err="1" smtClean="0">
                <a:effectLst/>
                <a:latin typeface="SutonnyMJ" pitchFamily="2" charset="0"/>
                <a:cs typeface="SutonnyMJ" pitchFamily="2" charset="0"/>
              </a:rPr>
              <a:t>K</a:t>
            </a:r>
            <a:r>
              <a:rPr lang="en-US" sz="3200" b="1" dirty="0" smtClean="0">
                <a:effectLst/>
                <a:latin typeface="SutonnyMJ" pitchFamily="2" charset="0"/>
                <a:cs typeface="SutonnyMJ" pitchFamily="2" charset="0"/>
              </a:rPr>
              <a:t>¨</a:t>
            </a:r>
          </a:p>
          <a:p>
            <a:pPr algn="l"/>
            <a:r>
              <a:rPr lang="en-US" sz="3200" b="1" dirty="0" smtClean="0">
                <a:effectLst/>
                <a:latin typeface="SutonnyMJ" pitchFamily="2" charset="0"/>
                <a:cs typeface="SutonnyMJ" pitchFamily="2" charset="0"/>
              </a:rPr>
              <a:t>2</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Kzwjs</a:t>
            </a:r>
            <a:r>
              <a:rPr lang="en-US" sz="3200" b="1" dirty="0">
                <a:effectLst/>
                <a:latin typeface="SutonnyMJ" pitchFamily="2" charset="0"/>
                <a:cs typeface="SutonnyMJ" pitchFamily="2" charset="0"/>
              </a:rPr>
              <a:t> †</a:t>
            </a:r>
            <a:r>
              <a:rPr lang="en-US" sz="3200" b="1" dirty="0" err="1">
                <a:effectLst/>
                <a:latin typeface="SutonnyMJ" pitchFamily="2" charset="0"/>
                <a:cs typeface="SutonnyMJ" pitchFamily="2" charset="0"/>
              </a:rPr>
              <a:t>jvW</a:t>
            </a:r>
            <a:r>
              <a:rPr lang="en-US" sz="3200" b="1" dirty="0">
                <a:effectLst/>
                <a:latin typeface="SutonnyMJ" pitchFamily="2" charset="0"/>
                <a:cs typeface="SutonnyMJ" pitchFamily="2" charset="0"/>
              </a:rPr>
              <a:t> </a:t>
            </a:r>
            <a:r>
              <a:rPr lang="en-US" sz="3200" b="1" dirty="0" err="1" smtClean="0">
                <a:effectLst/>
                <a:latin typeface="SutonnyMJ" pitchFamily="2" charset="0"/>
                <a:cs typeface="SutonnyMJ" pitchFamily="2" charset="0"/>
              </a:rPr>
              <a:t>d¨v±i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hv</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Drcbœ</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nq</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mvjvi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wnU</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Ges</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Af¨šÍixY</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Zv‡ci</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Drm</a:t>
            </a:r>
            <a:r>
              <a:rPr lang="en-US" sz="3200" b="1" dirty="0" smtClean="0">
                <a:effectLst/>
                <a:latin typeface="SutonnyMJ" pitchFamily="2" charset="0"/>
                <a:cs typeface="SutonnyMJ" pitchFamily="2" charset="0"/>
              </a:rPr>
              <a:t> </a:t>
            </a:r>
            <a:r>
              <a:rPr lang="en-US" sz="3200" b="1" dirty="0" err="1" smtClean="0">
                <a:effectLst/>
                <a:latin typeface="SutonnyMJ" pitchFamily="2" charset="0"/>
                <a:cs typeface="SutonnyMJ" pitchFamily="2" charset="0"/>
              </a:rPr>
              <a:t>n‡Z</a:t>
            </a:r>
            <a:r>
              <a:rPr lang="en-US" sz="3200" b="1" dirty="0" smtClean="0">
                <a:effectLst/>
                <a:latin typeface="SutonnyMJ" pitchFamily="2" charset="0"/>
                <a:cs typeface="SutonnyMJ" pitchFamily="2" charset="0"/>
              </a:rPr>
              <a:t>|          </a:t>
            </a:r>
            <a:r>
              <a:rPr lang="en-US" sz="3200" b="1" dirty="0" smtClean="0">
                <a:effectLst/>
                <a:latin typeface="Times New Roman" pitchFamily="18" charset="0"/>
                <a:cs typeface="Times New Roman" pitchFamily="18" charset="0"/>
              </a:rPr>
              <a:t>Q = A.U.TD</a:t>
            </a:r>
          </a:p>
          <a:p>
            <a:pPr algn="l"/>
            <a:endParaRPr lang="en-US" sz="3200" b="1" dirty="0">
              <a:effectLst/>
              <a:latin typeface="Times New Roman" pitchFamily="18" charset="0"/>
              <a:cs typeface="Times New Roman" pitchFamily="18" charset="0"/>
            </a:endParaRPr>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154245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grpId="0" nodeType="clickEffect">
                                  <p:stCondLst>
                                    <p:cond delay="0"/>
                                  </p:stCondLst>
                                  <p:childTnLst>
                                    <p:animClr clrSpc="rgb" dir="cw">
                                      <p:cBhvr>
                                        <p:cTn id="12" dur="2000" fill="hold"/>
                                        <p:tgtEl>
                                          <p:spTgt spid="3">
                                            <p:txEl>
                                              <p:pRg st="0" end="0"/>
                                            </p:txEl>
                                          </p:spTgt>
                                        </p:tgtEl>
                                        <p:attrNameLst>
                                          <p:attrName>fillcolor</p:attrName>
                                        </p:attrNameLst>
                                      </p:cBhvr>
                                      <p:to>
                                        <a:schemeClr val="accent2"/>
                                      </p:to>
                                    </p:animClr>
                                    <p:set>
                                      <p:cBhvr>
                                        <p:cTn id="13" dur="2000" fill="hold"/>
                                        <p:tgtEl>
                                          <p:spTgt spid="3">
                                            <p:txEl>
                                              <p:pRg st="0" end="0"/>
                                            </p:txEl>
                                          </p:spTgt>
                                        </p:tgtEl>
                                        <p:attrNameLst>
                                          <p:attrName>fill.type</p:attrName>
                                        </p:attrNameLst>
                                      </p:cBhvr>
                                      <p:to>
                                        <p:strVal val="solid"/>
                                      </p:to>
                                    </p:set>
                                    <p:set>
                                      <p:cBhvr>
                                        <p:cTn id="14" dur="2000" fill="hold"/>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grpId="0" nodeType="clickEffect">
                                  <p:stCondLst>
                                    <p:cond delay="0"/>
                                  </p:stCondLst>
                                  <p:childTnLst>
                                    <p:animClr clrSpc="rgb" dir="cw">
                                      <p:cBhvr>
                                        <p:cTn id="18" dur="2000" fill="hold"/>
                                        <p:tgtEl>
                                          <p:spTgt spid="3">
                                            <p:txEl>
                                              <p:pRg st="1" end="1"/>
                                            </p:txEl>
                                          </p:spTgt>
                                        </p:tgtEl>
                                        <p:attrNameLst>
                                          <p:attrName>fillcolor</p:attrName>
                                        </p:attrNameLst>
                                      </p:cBhvr>
                                      <p:to>
                                        <a:schemeClr val="accent2"/>
                                      </p:to>
                                    </p:animClr>
                                    <p:set>
                                      <p:cBhvr>
                                        <p:cTn id="19" dur="2000" fill="hold"/>
                                        <p:tgtEl>
                                          <p:spTgt spid="3">
                                            <p:txEl>
                                              <p:pRg st="1" end="1"/>
                                            </p:txEl>
                                          </p:spTgt>
                                        </p:tgtEl>
                                        <p:attrNameLst>
                                          <p:attrName>fill.type</p:attrName>
                                        </p:attrNameLst>
                                      </p:cBhvr>
                                      <p:to>
                                        <p:strVal val="solid"/>
                                      </p:to>
                                    </p:set>
                                    <p:set>
                                      <p:cBhvr>
                                        <p:cTn id="20" dur="2000" fill="hold"/>
                                        <p:tgtEl>
                                          <p:spTgt spid="3">
                                            <p:txEl>
                                              <p:pRg st="1" end="1"/>
                                            </p:txEl>
                                          </p:spTgt>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grpId="0" nodeType="clickEffect">
                                  <p:stCondLst>
                                    <p:cond delay="0"/>
                                  </p:stCondLst>
                                  <p:childTnLst>
                                    <p:animClr clrSpc="rgb" dir="cw">
                                      <p:cBhvr>
                                        <p:cTn id="24" dur="2000" fill="hold"/>
                                        <p:tgtEl>
                                          <p:spTgt spid="3">
                                            <p:txEl>
                                              <p:pRg st="2" end="2"/>
                                            </p:txEl>
                                          </p:spTgt>
                                        </p:tgtEl>
                                        <p:attrNameLst>
                                          <p:attrName>fillcolor</p:attrName>
                                        </p:attrNameLst>
                                      </p:cBhvr>
                                      <p:to>
                                        <a:schemeClr val="accent2"/>
                                      </p:to>
                                    </p:animClr>
                                    <p:set>
                                      <p:cBhvr>
                                        <p:cTn id="25" dur="2000" fill="hold"/>
                                        <p:tgtEl>
                                          <p:spTgt spid="3">
                                            <p:txEl>
                                              <p:pRg st="2" end="2"/>
                                            </p:txEl>
                                          </p:spTgt>
                                        </p:tgtEl>
                                        <p:attrNameLst>
                                          <p:attrName>fill.type</p:attrName>
                                        </p:attrNameLst>
                                      </p:cBhvr>
                                      <p:to>
                                        <p:strVal val="solid"/>
                                      </p:to>
                                    </p:set>
                                    <p:set>
                                      <p:cBhvr>
                                        <p:cTn id="26" dur="20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0" y="0"/>
                <a:ext cx="9067799" cy="6705599"/>
              </a:xfrm>
            </p:spPr>
            <p:txBody>
              <a:bodyPr/>
              <a:lstStyle/>
              <a:p>
                <a:pPr algn="l"/>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a:latin typeface="SutonnyMJ" pitchFamily="2" charset="0"/>
                    <a:cs typeface="SutonnyMJ" pitchFamily="2" charset="0"/>
                  </a:rPr>
                  <a:t/>
                </a:r>
                <a:br>
                  <a:rPr lang="en-US" sz="3600" dirty="0">
                    <a:latin typeface="SutonnyMJ" pitchFamily="2" charset="0"/>
                    <a:cs typeface="SutonnyMJ" pitchFamily="2" charset="0"/>
                  </a:rPr>
                </a:br>
                <a:r>
                  <a:rPr lang="en-US" sz="3600" dirty="0" smtClean="0">
                    <a:latin typeface="SutonnyMJ" pitchFamily="2" charset="0"/>
                    <a:cs typeface="SutonnyMJ" pitchFamily="2" charset="0"/>
                  </a:rPr>
                  <a:t/>
                </a:r>
                <a:br>
                  <a:rPr lang="en-US" sz="3600" dirty="0" smtClean="0">
                    <a:latin typeface="SutonnyMJ" pitchFamily="2" charset="0"/>
                    <a:cs typeface="SutonnyMJ" pitchFamily="2" charset="0"/>
                  </a:rPr>
                </a:br>
                <a:r>
                  <a:rPr lang="en-US" sz="3600" dirty="0" err="1" smtClean="0">
                    <a:latin typeface="SutonnyMJ" pitchFamily="2" charset="0"/>
                    <a:cs typeface="SutonnyMJ" pitchFamily="2" charset="0"/>
                  </a:rPr>
                  <a:t>myZivs</a:t>
                </a:r>
                <a:r>
                  <a:rPr lang="en-US" sz="3600" dirty="0" smtClean="0">
                    <a:latin typeface="SutonnyMJ" pitchFamily="2" charset="0"/>
                    <a:cs typeface="SutonnyMJ" pitchFamily="2" charset="0"/>
                  </a:rPr>
                  <a:t> </a:t>
                </a:r>
                <a:r>
                  <a:rPr lang="en-US" sz="3600" dirty="0" smtClean="0">
                    <a:latin typeface="Times New Roman" pitchFamily="18" charset="0"/>
                    <a:cs typeface="Times New Roman" pitchFamily="18" charset="0"/>
                  </a:rPr>
                  <a:t>Cooling Load Factor = </a:t>
                </a:r>
                <a14:m>
                  <m:oMath xmlns:m="http://schemas.openxmlformats.org/officeDocument/2006/math">
                    <m:f>
                      <m:fPr>
                        <m:ctrlPr>
                          <a:rPr lang="en-US" sz="3600" i="1" smtClean="0">
                            <a:effectLst>
                              <a:outerShdw blurRad="38100" dist="38100" dir="2700000" algn="tl">
                                <a:srgbClr val="000000">
                                  <a:alpha val="43137"/>
                                </a:srgbClr>
                              </a:outerShdw>
                            </a:effectLst>
                            <a:latin typeface="Cambria Math"/>
                            <a:cs typeface="Times New Roman" pitchFamily="18" charset="0"/>
                          </a:rPr>
                        </m:ctrlPr>
                      </m:fPr>
                      <m:num>
                        <m:r>
                          <m:rPr>
                            <m:sty m:val="p"/>
                          </m:rPr>
                          <a:rPr lang="en-US" sz="3600" b="0" i="0" smtClean="0">
                            <a:effectLst>
                              <a:outerShdw blurRad="38100" dist="38100" dir="2700000" algn="tl">
                                <a:srgbClr val="000000">
                                  <a:alpha val="43137"/>
                                </a:srgbClr>
                              </a:outerShdw>
                            </a:effectLst>
                            <a:latin typeface="Cambria Math"/>
                            <a:cs typeface="Times New Roman" pitchFamily="18" charset="0"/>
                          </a:rPr>
                          <m:t>Sensible</m:t>
                        </m:r>
                        <m:r>
                          <a:rPr lang="en-US" sz="3600" b="0" i="0" smtClean="0">
                            <a:effectLst>
                              <a:outerShdw blurRad="38100" dist="38100" dir="2700000" algn="tl">
                                <a:srgbClr val="000000">
                                  <a:alpha val="43137"/>
                                </a:srgbClr>
                              </a:outerShdw>
                            </a:effectLst>
                            <a:latin typeface="Cambria Math"/>
                            <a:cs typeface="Times New Roman" pitchFamily="18" charset="0"/>
                          </a:rPr>
                          <m:t> </m:t>
                        </m:r>
                        <m:r>
                          <m:rPr>
                            <m:sty m:val="p"/>
                          </m:rPr>
                          <a:rPr lang="en-US" sz="3600" b="0" i="0" smtClean="0">
                            <a:effectLst>
                              <a:outerShdw blurRad="38100" dist="38100" dir="2700000" algn="tl">
                                <a:srgbClr val="000000">
                                  <a:alpha val="43137"/>
                                </a:srgbClr>
                              </a:outerShdw>
                            </a:effectLst>
                            <a:latin typeface="Cambria Math"/>
                            <a:cs typeface="Times New Roman" pitchFamily="18" charset="0"/>
                          </a:rPr>
                          <m:t>cooling</m:t>
                        </m:r>
                        <m:r>
                          <a:rPr lang="en-US" sz="3600" b="0" i="0" smtClean="0">
                            <a:effectLst>
                              <a:outerShdw blurRad="38100" dist="38100" dir="2700000" algn="tl">
                                <a:srgbClr val="000000">
                                  <a:alpha val="43137"/>
                                </a:srgbClr>
                              </a:outerShdw>
                            </a:effectLst>
                            <a:latin typeface="Cambria Math"/>
                            <a:cs typeface="Times New Roman" pitchFamily="18" charset="0"/>
                          </a:rPr>
                          <m:t> </m:t>
                        </m:r>
                        <m:r>
                          <m:rPr>
                            <m:sty m:val="p"/>
                          </m:rPr>
                          <a:rPr lang="en-US" sz="3600" b="0" i="0" smtClean="0">
                            <a:effectLst>
                              <a:outerShdw blurRad="38100" dist="38100" dir="2700000" algn="tl">
                                <a:srgbClr val="000000">
                                  <a:alpha val="43137"/>
                                </a:srgbClr>
                              </a:outerShdw>
                            </a:effectLst>
                            <a:latin typeface="Cambria Math"/>
                            <a:cs typeface="Times New Roman" pitchFamily="18" charset="0"/>
                          </a:rPr>
                          <m:t>load</m:t>
                        </m:r>
                      </m:num>
                      <m:den>
                        <m:r>
                          <m:rPr>
                            <m:sty m:val="p"/>
                          </m:rPr>
                          <a:rPr lang="en-US" sz="3600" b="0" i="0" smtClean="0">
                            <a:effectLst>
                              <a:outerShdw blurRad="38100" dist="38100" dir="2700000" algn="tl">
                                <a:srgbClr val="000000">
                                  <a:alpha val="43137"/>
                                </a:srgbClr>
                              </a:outerShdw>
                            </a:effectLst>
                            <a:latin typeface="Cambria Math"/>
                            <a:cs typeface="Times New Roman" pitchFamily="18" charset="0"/>
                          </a:rPr>
                          <m:t>Sensible</m:t>
                        </m:r>
                        <m:r>
                          <a:rPr lang="en-US" sz="3600" b="0" i="0" smtClean="0">
                            <a:effectLst>
                              <a:outerShdw blurRad="38100" dist="38100" dir="2700000" algn="tl">
                                <a:srgbClr val="000000">
                                  <a:alpha val="43137"/>
                                </a:srgbClr>
                              </a:outerShdw>
                            </a:effectLst>
                            <a:latin typeface="Cambria Math"/>
                            <a:cs typeface="Times New Roman" pitchFamily="18" charset="0"/>
                          </a:rPr>
                          <m:t> </m:t>
                        </m:r>
                        <m:r>
                          <m:rPr>
                            <m:sty m:val="p"/>
                          </m:rPr>
                          <a:rPr lang="en-US" sz="3600" b="0" i="0" smtClean="0">
                            <a:effectLst>
                              <a:outerShdw blurRad="38100" dist="38100" dir="2700000" algn="tl">
                                <a:srgbClr val="000000">
                                  <a:alpha val="43137"/>
                                </a:srgbClr>
                              </a:outerShdw>
                            </a:effectLst>
                            <a:latin typeface="Cambria Math"/>
                            <a:cs typeface="Times New Roman" pitchFamily="18" charset="0"/>
                          </a:rPr>
                          <m:t>heat</m:t>
                        </m:r>
                        <m:r>
                          <a:rPr lang="en-US" sz="3600" b="0" i="0" smtClean="0">
                            <a:effectLst>
                              <a:outerShdw blurRad="38100" dist="38100" dir="2700000" algn="tl">
                                <a:srgbClr val="000000">
                                  <a:alpha val="43137"/>
                                </a:srgbClr>
                              </a:outerShdw>
                            </a:effectLst>
                            <a:latin typeface="Cambria Math"/>
                            <a:cs typeface="Times New Roman" pitchFamily="18" charset="0"/>
                          </a:rPr>
                          <m:t> </m:t>
                        </m:r>
                        <m:r>
                          <m:rPr>
                            <m:sty m:val="p"/>
                          </m:rPr>
                          <a:rPr lang="en-US" sz="3600" b="0" i="0" smtClean="0">
                            <a:effectLst>
                              <a:outerShdw blurRad="38100" dist="38100" dir="2700000" algn="tl">
                                <a:srgbClr val="000000">
                                  <a:alpha val="43137"/>
                                </a:srgbClr>
                              </a:outerShdw>
                            </a:effectLst>
                            <a:latin typeface="Cambria Math"/>
                            <a:cs typeface="Times New Roman" pitchFamily="18" charset="0"/>
                          </a:rPr>
                          <m:t>gain</m:t>
                        </m:r>
                      </m:den>
                    </m:f>
                  </m:oMath>
                </a14:m>
                <a:r>
                  <a:rPr lang="en-US" sz="3600" dirty="0" smtClean="0">
                    <a:latin typeface="Times New Roman" pitchFamily="18" charset="0"/>
                    <a:cs typeface="Times New Roman" pitchFamily="18" charset="0"/>
                  </a:rPr>
                  <a:t>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4400" dirty="0" smtClean="0">
                    <a:latin typeface="Times New Roman" pitchFamily="18" charset="0"/>
                    <a:cs typeface="Times New Roman" pitchFamily="18" charset="0"/>
                  </a:rPr>
                  <a:t>Q = A </a:t>
                </a:r>
                <a14:m>
                  <m:oMath xmlns:m="http://schemas.openxmlformats.org/officeDocument/2006/math">
                    <m:r>
                      <a:rPr lang="en-US" sz="4400" i="1" smtClean="0">
                        <a:latin typeface="Cambria Math"/>
                        <a:ea typeface="Cambria Math"/>
                        <a:cs typeface="Times New Roman" pitchFamily="18" charset="0"/>
                      </a:rPr>
                      <m:t>×</m:t>
                    </m:r>
                  </m:oMath>
                </a14:m>
                <a:r>
                  <a:rPr lang="en-US" sz="4400" dirty="0" smtClean="0">
                    <a:latin typeface="Times New Roman" pitchFamily="18" charset="0"/>
                    <a:cs typeface="Times New Roman" pitchFamily="18" charset="0"/>
                  </a:rPr>
                  <a:t> U </a:t>
                </a:r>
                <a14:m>
                  <m:oMath xmlns:m="http://schemas.openxmlformats.org/officeDocument/2006/math">
                    <m:r>
                      <a:rPr lang="en-US" sz="4400" i="1" smtClean="0">
                        <a:latin typeface="Cambria Math"/>
                        <a:ea typeface="Cambria Math"/>
                        <a:cs typeface="Times New Roman" pitchFamily="18" charset="0"/>
                      </a:rPr>
                      <m:t>×</m:t>
                    </m:r>
                    <m:r>
                      <a:rPr lang="en-US" sz="4400" b="0" i="1" smtClean="0">
                        <a:latin typeface="Cambria Math"/>
                        <a:ea typeface="Cambria Math"/>
                        <a:cs typeface="Times New Roman" pitchFamily="18" charset="0"/>
                      </a:rPr>
                      <m:t> </m:t>
                    </m:r>
                  </m:oMath>
                </a14:m>
                <a:r>
                  <a:rPr lang="en-US" sz="4400" dirty="0" smtClean="0">
                    <a:latin typeface="Times New Roman" pitchFamily="18" charset="0"/>
                    <a:cs typeface="Times New Roman" pitchFamily="18" charset="0"/>
                  </a:rPr>
                  <a:t>CLTD</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Q = </a:t>
                </a:r>
                <a:r>
                  <a:rPr lang="en-US" sz="4400" dirty="0" smtClean="0">
                    <a:latin typeface="SutonnyMJ" pitchFamily="2" charset="0"/>
                    <a:cs typeface="SutonnyMJ" pitchFamily="2" charset="0"/>
                  </a:rPr>
                  <a:t>‡`</a:t>
                </a:r>
                <a:r>
                  <a:rPr lang="en-US" sz="4400" dirty="0" err="1" smtClean="0">
                    <a:latin typeface="SutonnyMJ" pitchFamily="2" charset="0"/>
                    <a:cs typeface="SutonnyMJ" pitchFamily="2" charset="0"/>
                  </a:rPr>
                  <a:t>Iqvj</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ev</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KvP</a:t>
                </a:r>
                <a:r>
                  <a:rPr lang="en-US" sz="4400" dirty="0" smtClean="0">
                    <a:latin typeface="SutonnyMJ" pitchFamily="2" charset="0"/>
                    <a:cs typeface="SutonnyMJ" pitchFamily="2" charset="0"/>
                  </a:rPr>
                  <a:t> I Qv` </a:t>
                </a:r>
                <a:r>
                  <a:rPr lang="en-US" sz="4400" dirty="0" err="1" smtClean="0">
                    <a:latin typeface="SutonnyMJ" pitchFamily="2" charset="0"/>
                    <a:cs typeface="SutonnyMJ" pitchFamily="2" charset="0"/>
                  </a:rPr>
                  <a:t>n‡Z</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cÖvß</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Zvc</a:t>
                </a:r>
                <a:r>
                  <a:rPr lang="en-US" sz="4400" dirty="0" smtClean="0">
                    <a:latin typeface="SutonnyMJ" pitchFamily="2" charset="0"/>
                    <a:cs typeface="SutonnyMJ" pitchFamily="2" charset="0"/>
                  </a:rPr>
                  <a:t> (</a:t>
                </a:r>
                <a:r>
                  <a:rPr lang="en-US" sz="4400" dirty="0" smtClean="0">
                    <a:latin typeface="Times New Roman" pitchFamily="18" charset="0"/>
                    <a:cs typeface="Times New Roman" pitchFamily="18" charset="0"/>
                  </a:rPr>
                  <a:t>W</a:t>
                </a:r>
                <a:r>
                  <a:rPr lang="en-US" sz="4400" dirty="0" smtClean="0">
                    <a:latin typeface="SutonnyMJ" pitchFamily="2" charset="0"/>
                    <a:cs typeface="SutonnyMJ" pitchFamily="2" charset="0"/>
                  </a:rPr>
                  <a: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A = </a:t>
                </a:r>
                <a:r>
                  <a:rPr lang="en-US" sz="4400" dirty="0" smtClean="0">
                    <a:latin typeface="SutonnyMJ" pitchFamily="2" charset="0"/>
                    <a:cs typeface="SutonnyMJ" pitchFamily="2" charset="0"/>
                  </a:rPr>
                  <a:t>‡`</a:t>
                </a:r>
                <a:r>
                  <a:rPr lang="en-US" sz="4400" dirty="0" err="1" smtClean="0">
                    <a:latin typeface="SutonnyMJ" pitchFamily="2" charset="0"/>
                    <a:cs typeface="SutonnyMJ" pitchFamily="2" charset="0"/>
                  </a:rPr>
                  <a:t>Iqvj</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Qv‡`I</a:t>
                </a:r>
                <a:r>
                  <a:rPr lang="en-US" sz="4400" dirty="0" smtClean="0">
                    <a:latin typeface="SutonnyMJ" pitchFamily="2" charset="0"/>
                    <a:cs typeface="SutonnyMJ" pitchFamily="2" charset="0"/>
                  </a:rPr>
                  <a:t> I †</a:t>
                </a:r>
                <a:r>
                  <a:rPr lang="en-US" sz="4400" dirty="0" err="1" smtClean="0">
                    <a:latin typeface="SutonnyMJ" pitchFamily="2" charset="0"/>
                    <a:cs typeface="SutonnyMJ" pitchFamily="2" charset="0"/>
                  </a:rPr>
                  <a:t>g‡Si</a:t>
                </a:r>
                <a:r>
                  <a:rPr lang="en-US" sz="4400" dirty="0">
                    <a:latin typeface="SutonnyMJ" pitchFamily="2" charset="0"/>
                    <a:cs typeface="SutonnyMJ" pitchFamily="2" charset="0"/>
                  </a:rPr>
                  <a:t> </a:t>
                </a:r>
                <a:r>
                  <a:rPr lang="en-US" sz="4400" dirty="0" smtClean="0">
                    <a:latin typeface="SutonnyMJ" pitchFamily="2" charset="0"/>
                    <a:cs typeface="SutonnyMJ" pitchFamily="2" charset="0"/>
                  </a:rPr>
                  <a:t>†</a:t>
                </a:r>
                <a:r>
                  <a:rPr lang="en-US" sz="4400" dirty="0" err="1" smtClean="0">
                    <a:latin typeface="SutonnyMJ" pitchFamily="2" charset="0"/>
                    <a:cs typeface="SutonnyMJ" pitchFamily="2" charset="0"/>
                  </a:rPr>
                  <a:t>ÿÎdj</a:t>
                </a:r>
                <a:r>
                  <a:rPr lang="en-US" sz="4400" dirty="0" smtClean="0">
                    <a:latin typeface="SutonnyMJ" pitchFamily="2" charset="0"/>
                    <a:cs typeface="SutonnyMJ" pitchFamily="2" charset="0"/>
                  </a:rPr>
                  <a:t> (</a:t>
                </a:r>
                <a:r>
                  <a:rPr lang="en-US" sz="4400" dirty="0" smtClean="0">
                    <a:latin typeface="Times New Roman" pitchFamily="18" charset="0"/>
                    <a:cs typeface="Times New Roman" pitchFamily="18" charset="0"/>
                  </a:rPr>
                  <a:t>m</a:t>
                </a:r>
                <a:r>
                  <a:rPr lang="en-US" sz="4400" baseline="30000" dirty="0" smtClean="0">
                    <a:latin typeface="Times New Roman" pitchFamily="18" charset="0"/>
                    <a:cs typeface="Times New Roman" pitchFamily="18" charset="0"/>
                  </a:rPr>
                  <a:t>2</a:t>
                </a:r>
                <a:r>
                  <a:rPr lang="en-US" sz="4400" dirty="0" smtClean="0">
                    <a:latin typeface="SutonnyMJ" pitchFamily="2" charset="0"/>
                    <a:cs typeface="SutonnyMJ" pitchFamily="2" charset="0"/>
                  </a:rPr>
                  <a: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U = </a:t>
                </a:r>
                <a:r>
                  <a:rPr lang="en-US" sz="4400" dirty="0" err="1" smtClean="0">
                    <a:latin typeface="SutonnyMJ" pitchFamily="2" charset="0"/>
                    <a:cs typeface="SutonnyMJ" pitchFamily="2" charset="0"/>
                  </a:rPr>
                  <a:t>Zvc</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mÂvj‡bi</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mvwe©K</a:t>
                </a:r>
                <a:r>
                  <a:rPr lang="en-US" sz="4400" dirty="0" smtClean="0">
                    <a:latin typeface="SutonnyMJ" pitchFamily="2" charset="0"/>
                    <a:cs typeface="SutonnyMJ" pitchFamily="2" charset="0"/>
                  </a:rPr>
                  <a:t> ¸Yv¼ (</a:t>
                </a:r>
                <a:r>
                  <a:rPr lang="en-US" sz="4400" dirty="0" smtClean="0">
                    <a:latin typeface="Times New Roman" pitchFamily="18" charset="0"/>
                    <a:cs typeface="Times New Roman" pitchFamily="18" charset="0"/>
                  </a:rPr>
                  <a:t>KW/m</a:t>
                </a:r>
                <a:r>
                  <a:rPr lang="en-US" sz="4400" baseline="30000" dirty="0" smtClean="0">
                    <a:latin typeface="Times New Roman" pitchFamily="18" charset="0"/>
                    <a:cs typeface="Times New Roman" pitchFamily="18" charset="0"/>
                  </a:rPr>
                  <a:t>2</a:t>
                </a:r>
                <a:r>
                  <a:rPr lang="en-US" sz="4400" dirty="0" smtClean="0">
                    <a:latin typeface="Times New Roman" pitchFamily="18" charset="0"/>
                    <a:cs typeface="Times New Roman" pitchFamily="18" charset="0"/>
                  </a:rPr>
                  <a:t> </a:t>
                </a:r>
                <a:r>
                  <a:rPr lang="en-US" sz="4400" baseline="30000" dirty="0" smtClean="0">
                    <a:latin typeface="Times New Roman" pitchFamily="18" charset="0"/>
                    <a:cs typeface="Times New Roman" pitchFamily="18" charset="0"/>
                  </a:rPr>
                  <a:t>0</a:t>
                </a:r>
                <a:r>
                  <a:rPr lang="en-US" sz="4400" dirty="0" smtClean="0">
                    <a:latin typeface="Times New Roman" pitchFamily="18" charset="0"/>
                    <a:cs typeface="Times New Roman" pitchFamily="18" charset="0"/>
                  </a:rPr>
                  <a:t>k</a:t>
                </a:r>
                <a:r>
                  <a:rPr lang="en-US" sz="4400" dirty="0" smtClean="0">
                    <a:latin typeface="SutonnyMJ" pitchFamily="2" charset="0"/>
                    <a:cs typeface="SutonnyMJ" pitchFamily="2" charset="0"/>
                  </a:rPr>
                  <a:t>)</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CLTD = </a:t>
                </a:r>
                <a:r>
                  <a:rPr lang="en-US" sz="4400" dirty="0" err="1" smtClean="0">
                    <a:latin typeface="SutonnyMJ" pitchFamily="2" charset="0"/>
                    <a:cs typeface="SutonnyMJ" pitchFamily="2" charset="0"/>
                  </a:rPr>
                  <a:t>ZvcgvÎvi</a:t>
                </a:r>
                <a:r>
                  <a:rPr lang="en-US" sz="4400" dirty="0" smtClean="0">
                    <a:latin typeface="SutonnyMJ" pitchFamily="2" charset="0"/>
                    <a:cs typeface="SutonnyMJ" pitchFamily="2" charset="0"/>
                  </a:rPr>
                  <a:t> </a:t>
                </a:r>
                <a:r>
                  <a:rPr lang="en-US" sz="4400" dirty="0" err="1" smtClean="0">
                    <a:latin typeface="SutonnyMJ" pitchFamily="2" charset="0"/>
                    <a:cs typeface="SutonnyMJ" pitchFamily="2" charset="0"/>
                  </a:rPr>
                  <a:t>cv_©K</a:t>
                </a:r>
                <a:r>
                  <a:rPr lang="en-US" sz="4400" dirty="0" smtClean="0">
                    <a:latin typeface="SutonnyMJ" pitchFamily="2" charset="0"/>
                    <a:cs typeface="SutonnyMJ" pitchFamily="2" charset="0"/>
                  </a:rPr>
                  <a:t>¨ (</a:t>
                </a:r>
                <a:r>
                  <a:rPr lang="en-US" sz="4400" baseline="30000" dirty="0" err="1" smtClean="0">
                    <a:latin typeface="Times New Roman" pitchFamily="18" charset="0"/>
                    <a:cs typeface="Times New Roman" pitchFamily="18" charset="0"/>
                  </a:rPr>
                  <a:t>o</a:t>
                </a:r>
                <a:r>
                  <a:rPr lang="en-US" sz="4400" dirty="0" err="1" smtClean="0">
                    <a:latin typeface="Times New Roman" pitchFamily="18" charset="0"/>
                    <a:cs typeface="Times New Roman" pitchFamily="18" charset="0"/>
                  </a:rPr>
                  <a:t>C</a:t>
                </a:r>
                <a:r>
                  <a:rPr lang="en-US" sz="4400" dirty="0" smtClean="0">
                    <a:latin typeface="SutonnyMJ" pitchFamily="2" charset="0"/>
                    <a:cs typeface="SutonnyMJ" pitchFamily="2" charset="0"/>
                  </a:rPr>
                  <a:t>)</a:t>
                </a:r>
                <a:br>
                  <a:rPr lang="en-US" sz="4400" dirty="0" smtClean="0">
                    <a:latin typeface="SutonnyMJ" pitchFamily="2" charset="0"/>
                    <a:cs typeface="SutonnyMJ" pitchFamily="2" charset="0"/>
                  </a:rPr>
                </a:br>
                <a:r>
                  <a:rPr lang="en-US" sz="4400" dirty="0">
                    <a:latin typeface="SutonnyMJ" pitchFamily="2" charset="0"/>
                    <a:cs typeface="SutonnyMJ" pitchFamily="2" charset="0"/>
                  </a:rPr>
                  <a:t/>
                </a:r>
                <a:br>
                  <a:rPr lang="en-US" sz="4400" dirty="0">
                    <a:latin typeface="SutonnyMJ" pitchFamily="2" charset="0"/>
                    <a:cs typeface="SutonnyMJ" pitchFamily="2" charset="0"/>
                  </a:rPr>
                </a:br>
                <a:endParaRPr lang="en-US" sz="2000" dirty="0">
                  <a:latin typeface="Times New Roman" pitchFamily="18" charset="0"/>
                  <a:cs typeface="Times New Roman"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0" y="0"/>
                <a:ext cx="9067799" cy="6705599"/>
              </a:xfrm>
              <a:blipFill rotWithShape="1">
                <a:blip r:embed="rId2"/>
                <a:stretch>
                  <a:fillRect l="-2959" t="-316091" r="-2892" b="-1818"/>
                </a:stretch>
              </a:blipFill>
            </p:spPr>
            <p:txBody>
              <a:bodyPr/>
              <a:lstStyle/>
              <a:p>
                <a:r>
                  <a:rPr lang="en-US">
                    <a:noFill/>
                  </a:rPr>
                  <a:t> </a:t>
                </a:r>
              </a:p>
            </p:txBody>
          </p:sp>
        </mc:Fallback>
      </mc:AlternateContent>
      <p:sp>
        <p:nvSpPr>
          <p:cNvPr id="3" name="Subtitle 2"/>
          <p:cNvSpPr>
            <a:spLocks noGrp="1"/>
          </p:cNvSpPr>
          <p:nvPr>
            <p:ph type="subTitle" idx="1"/>
          </p:nvPr>
        </p:nvSpPr>
        <p:spPr>
          <a:xfrm flipV="1">
            <a:off x="2286000" y="6629400"/>
            <a:ext cx="6400800" cy="45719"/>
          </a:xfrm>
        </p:spPr>
        <p:txBody>
          <a:bodyPr>
            <a:normAutofit fontScale="25000" lnSpcReduction="20000"/>
          </a:bodyPr>
          <a:lstStyle/>
          <a:p>
            <a:endParaRPr lang="en-US" dirty="0"/>
          </a:p>
        </p:txBody>
      </p:sp>
      <p:sp>
        <p:nvSpPr>
          <p:cNvPr id="4" name="Footer Placeholder 5"/>
          <p:cNvSpPr>
            <a:spLocks noGrp="1"/>
          </p:cNvSpPr>
          <p:nvPr>
            <p:ph type="ftr" sz="quarter" idx="11"/>
          </p:nvPr>
        </p:nvSpPr>
        <p:spPr>
          <a:xfrm>
            <a:off x="0" y="6400800"/>
            <a:ext cx="9144000" cy="457200"/>
          </a:xfrm>
          <a:solidFill>
            <a:schemeClr val="accent1"/>
          </a:solidFill>
        </p:spPr>
        <p:txBody>
          <a:bodyPr/>
          <a:lstStyle/>
          <a:p>
            <a:r>
              <a:rPr lang="en-US" b="1" dirty="0">
                <a:solidFill>
                  <a:srgbClr val="FFFF00"/>
                </a:solidFill>
                <a:latin typeface="Academy Engraved LET" pitchFamily="2" charset="0"/>
              </a:rPr>
              <a:t>Presented  By  : </a:t>
            </a:r>
            <a:r>
              <a:rPr lang="en-US" b="1" dirty="0" err="1">
                <a:solidFill>
                  <a:srgbClr val="FFFF00"/>
                </a:solidFill>
                <a:latin typeface="Academy Engraved LET" pitchFamily="2" charset="0"/>
              </a:rPr>
              <a:t>A.M.Atiqullah</a:t>
            </a:r>
            <a:r>
              <a:rPr lang="en-US" b="1" dirty="0">
                <a:solidFill>
                  <a:srgbClr val="FFFF00"/>
                </a:solidFill>
                <a:latin typeface="Academy Engraved LET" pitchFamily="2" charset="0"/>
              </a:rPr>
              <a:t>  </a:t>
            </a:r>
            <a:r>
              <a:rPr lang="en-US" b="1" dirty="0" smtClean="0">
                <a:solidFill>
                  <a:srgbClr val="FFFF00"/>
                </a:solidFill>
                <a:latin typeface="Academy Engraved LET" pitchFamily="2" charset="0"/>
              </a:rPr>
              <a:t>INSTRUCTOR(Tech) RAC </a:t>
            </a:r>
            <a:r>
              <a:rPr lang="en-US" b="1" dirty="0" smtClean="0">
                <a:solidFill>
                  <a:srgbClr val="FFFF00"/>
                </a:solidFill>
                <a:latin typeface="Times New Roman" pitchFamily="18" charset="0"/>
                <a:cs typeface="Times New Roman" pitchFamily="18" charset="0"/>
              </a:rPr>
              <a:t>DHAKA POLYTECHNIC INSTITUTE,TEJGAON I/A Dhaka-1208</a:t>
            </a:r>
            <a:endParaRPr lang="en-US" sz="1050" b="1" dirty="0">
              <a:solidFill>
                <a:srgbClr val="FFFF00"/>
              </a:solidFill>
            </a:endParaRPr>
          </a:p>
        </p:txBody>
      </p:sp>
    </p:spTree>
    <p:extLst>
      <p:ext uri="{BB962C8B-B14F-4D97-AF65-F5344CB8AC3E}">
        <p14:creationId xmlns:p14="http://schemas.microsoft.com/office/powerpoint/2010/main" val="216672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3734</TotalTime>
  <Words>2157</Words>
  <Application>Microsoft Office PowerPoint</Application>
  <PresentationFormat>On-screen Show (4:3)</PresentationFormat>
  <Paragraphs>182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Hardcover</vt:lpstr>
      <vt:lpstr>      67243-Kzwjs GÛ wnwUs †jvW K¨vjKz‡jkb </vt:lpstr>
      <vt:lpstr>TPC-3 3 4  60(TC)- 90(BF)  -25(PC)- 25(PF)- 200(Total)  MID: 24-31 gvP©/20 BF t 01Ryb/2020</vt:lpstr>
      <vt:lpstr>SHORT DESCRIPTION welqe¯‘y ms‡ÿ‡c t- </vt:lpstr>
      <vt:lpstr>Reference Books  ‡idv‡iÝ eB mg~n t-</vt:lpstr>
      <vt:lpstr>ZZ¡xq Ask</vt:lpstr>
      <vt:lpstr>DETAILS DESCRIPTON (Theory)/ZZ¡xq : </vt:lpstr>
      <vt:lpstr>G.O:1. Understand the aspect of cooling and heating load Kzwjs Ges wnwUs †jv‡Wi wewfbœ i~c m¤ú‡K©  aviYv</vt:lpstr>
      <vt:lpstr>      Kzwjs GÛ wnwUs †jvW K¨vjKz‡jkb S.O:1.1 State the different heat transmission and load calculations terms (Cooling Load Temperature Difference (CLTD), Sensible Heat Gain, Latent Heat Gain, Radiant Heat Gain, Space Heat Gain, Space Cooling Load, Space Heat Extraction Rate, and Thermal Resistance).  </vt:lpstr>
      <vt:lpstr>                                       myZivs Cooling Load Factor = (Sensible cooling load)/(Sensible heat gain)    Q = A × U × CLTD Q = ‡`Iqvj ev KvP I Qv` n‡Z cÖvß Zvc (W) A = ‡`Iqvj, Qv‡`I I †g‡Si †ÿÎdj (m2) U = Zvc mÂvj‡bi mvwe©K ¸Yv¼ (KW/m2 0k) CLTD = ZvcgvÎvi cv_©K¨ (oC)  </vt:lpstr>
      <vt:lpstr>S.O:1.1.1.Sensible Heat Gain (Aby‡gq Zvc AR©b)</vt:lpstr>
      <vt:lpstr>S.O:1.1.2.Latent Heat Gain myßZvc AR©b</vt:lpstr>
      <vt:lpstr>S.O:1.1.3.Radiant Heat Gain ‡iwW‡q›U Zvc AR©b</vt:lpstr>
      <vt:lpstr>S.O:1.1.4.Space Heat Gain (‡¯úm wnU ‡MBb †jvW)</vt:lpstr>
      <vt:lpstr>S.O:1.1.5.Space Cooling Load (‡¯úm Kzwjs †jvW)</vt:lpstr>
      <vt:lpstr>S.O:1.1.6.Space Heat Extraction Rate (Zvc wb®‹vk‡bi nvi)</vt:lpstr>
      <vt:lpstr>S.O:1.1.7.Thermal Resistance (_vg©vj †iwR÷¨vÝ) </vt:lpstr>
      <vt:lpstr>  S.O:1.2 State the meaning of cooling and heating load. Kzwjs GÛ wnwUs †jvW Gi A_©mg~n t </vt:lpstr>
      <vt:lpstr>S.O:1.3 Describe constant and variable loads. w¯’i I cwieZ©bkxj †jvW mg~n t</vt:lpstr>
      <vt:lpstr>S.O:1.4 State the meaning of K, C, R and U factors. K,C,U Ges R d¨v±i mg~n t </vt:lpstr>
      <vt:lpstr>S.O:1.5 Solve problems relating to K, C, R and U factors. mgm¨vejx/AsK mg~n t</vt:lpstr>
      <vt:lpstr>D`vniY-1t 300 †KwR gvQ GKwU wPjv‡i 35 wW.‡m. ZvcgvÎvq cÖ‡ek Kwi‡q -10 wW.‡m. ZvcgvÎvq  10 N›Up kxZj Kiv n‡j gvQ †_‡K AcmvwiZ Zv‡ci cwigvY wbY©q Ki| (kxZjxKi‡Yi mgq 15 N›Uv, gv‡Qi Avt Zvc 315 wK‡jv Ryj/‡KwR.wW.‡Kjwfb, wPwjs †iU d¨v±i=0.68)</vt:lpstr>
      <vt:lpstr>ANY </vt:lpstr>
      <vt:lpstr>evoxi KvR(Home Work)</vt:lpstr>
      <vt:lpstr>   </vt:lpstr>
      <vt:lpstr>PRACTICAL: (e¨envwiK) 1. Study the thermal conductivity and thermal conductance chart/ table.  </vt:lpstr>
      <vt:lpstr>cieZx© Aa¨vq -02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67243-Cooling and Heating  &amp; Calculation</dc:title>
  <dc:creator>atiqullah</dc:creator>
  <cp:lastModifiedBy>USER</cp:lastModifiedBy>
  <cp:revision>1190</cp:revision>
  <dcterms:created xsi:type="dcterms:W3CDTF">2019-12-13T18:53:36Z</dcterms:created>
  <dcterms:modified xsi:type="dcterms:W3CDTF">2020-05-05T11:08:42Z</dcterms:modified>
</cp:coreProperties>
</file>