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71" r:id="rId8"/>
    <p:sldId id="272" r:id="rId9"/>
    <p:sldId id="273" r:id="rId10"/>
    <p:sldId id="270" r:id="rId11"/>
    <p:sldId id="274" r:id="rId12"/>
    <p:sldId id="275" r:id="rId13"/>
    <p:sldId id="268" r:id="rId14"/>
    <p:sldId id="264" r:id="rId15"/>
    <p:sldId id="265" r:id="rId16"/>
    <p:sldId id="266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5DD6-A864-4CAD-913D-7E14CAAB6A9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6FA5-1866-447F-9FEC-2128F1F9785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5DD6-A864-4CAD-913D-7E14CAAB6A9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6FA5-1866-447F-9FEC-2128F1F97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5DD6-A864-4CAD-913D-7E14CAAB6A9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6FA5-1866-447F-9FEC-2128F1F97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5DD6-A864-4CAD-913D-7E14CAAB6A9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6FA5-1866-447F-9FEC-2128F1F97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5DD6-A864-4CAD-913D-7E14CAAB6A9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6D46FA5-1866-447F-9FEC-2128F1F9785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5DD6-A864-4CAD-913D-7E14CAAB6A9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6FA5-1866-447F-9FEC-2128F1F97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5DD6-A864-4CAD-913D-7E14CAAB6A9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6FA5-1866-447F-9FEC-2128F1F97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5DD6-A864-4CAD-913D-7E14CAAB6A9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6FA5-1866-447F-9FEC-2128F1F97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5DD6-A864-4CAD-913D-7E14CAAB6A9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6FA5-1866-447F-9FEC-2128F1F97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5DD6-A864-4CAD-913D-7E14CAAB6A9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6FA5-1866-447F-9FEC-2128F1F97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5DD6-A864-4CAD-913D-7E14CAAB6A9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46FA5-1866-447F-9FEC-2128F1F97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B65DD6-A864-4CAD-913D-7E14CAAB6A9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6D46FA5-1866-447F-9FEC-2128F1F9785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27241 </a:t>
            </a:r>
            <a:r>
              <a:rPr lang="en-US" dirty="0"/>
              <a:t>	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Circuits </a:t>
            </a:r>
            <a:r>
              <a:rPr lang="en-US" sz="3100" dirty="0"/>
              <a:t>and Electrical Machine in RAC </a:t>
            </a:r>
            <a:r>
              <a:rPr lang="en-US" dirty="0"/>
              <a:t>	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Tanvir</a:t>
            </a:r>
            <a:r>
              <a:rPr lang="en-US" dirty="0" smtClean="0"/>
              <a:t> </a:t>
            </a:r>
            <a:r>
              <a:rPr lang="en-US" dirty="0" err="1" smtClean="0"/>
              <a:t>mohammad</a:t>
            </a:r>
            <a:r>
              <a:rPr lang="en-US" dirty="0" smtClean="0"/>
              <a:t> </a:t>
            </a:r>
            <a:r>
              <a:rPr lang="en-US" dirty="0" err="1" smtClean="0"/>
              <a:t>faisal</a:t>
            </a:r>
            <a:endParaRPr lang="en-US" dirty="0" smtClean="0"/>
          </a:p>
          <a:p>
            <a:r>
              <a:rPr lang="en-US" dirty="0" smtClean="0"/>
              <a:t>Instructor/</a:t>
            </a:r>
            <a:r>
              <a:rPr lang="en-US" dirty="0" err="1" smtClean="0"/>
              <a:t>Rac</a:t>
            </a:r>
            <a:endParaRPr lang="en-US" dirty="0" smtClean="0"/>
          </a:p>
          <a:p>
            <a:r>
              <a:rPr lang="en-US" dirty="0" smtClean="0"/>
              <a:t>Dhaka polytechnic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70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Chapter-2</a:t>
            </a:r>
            <a:br>
              <a:rPr lang="en-US" dirty="0" smtClean="0"/>
            </a:br>
            <a:r>
              <a:rPr lang="en-US" dirty="0" smtClean="0"/>
              <a:t>Non frost type electric circuit</a:t>
            </a:r>
            <a:endParaRPr lang="en-US" dirty="0"/>
          </a:p>
        </p:txBody>
      </p:sp>
      <p:pic>
        <p:nvPicPr>
          <p:cNvPr id="4" name="Picture 6" descr="Electrician Idea: no frost refrigerator circuit diagra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4500" y="2525712"/>
            <a:ext cx="571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820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Chapter-3</a:t>
            </a:r>
            <a:endParaRPr lang="en-US" dirty="0"/>
          </a:p>
        </p:txBody>
      </p:sp>
      <p:pic>
        <p:nvPicPr>
          <p:cNvPr id="4" name="Picture 10" descr="Window AC Complete Wiring Connection | Window Air Conditioner Wiring  Diagram | Ac wiring, Window air conditioner, Window air conditioner  installati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1639887"/>
            <a:ext cx="8229600" cy="462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708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Chapter-5</a:t>
            </a:r>
            <a:endParaRPr lang="en-US" dirty="0"/>
          </a:p>
        </p:txBody>
      </p:sp>
      <p:pic>
        <p:nvPicPr>
          <p:cNvPr id="4" name="Picture 8" descr="Refrigeration and air conditioning, Air conditioner installation 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4000" y="1668462"/>
            <a:ext cx="6096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22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escription: The non frost refrigerator diagram is very easy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escription: The non frost refrigerator diagram is very easy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8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443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546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04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9494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05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Chapter-1</a:t>
            </a:r>
            <a:br>
              <a:rPr lang="en-US" b="1" dirty="0" smtClean="0"/>
            </a:br>
            <a:r>
              <a:rPr lang="en-US" b="1" dirty="0" smtClean="0"/>
              <a:t>Introduction </a:t>
            </a:r>
            <a:r>
              <a:rPr lang="en-US" b="1" dirty="0"/>
              <a:t>to electric circuits </a:t>
            </a:r>
            <a:r>
              <a:rPr lang="en-US" dirty="0"/>
              <a:t>	</a:t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590800"/>
            <a:ext cx="8046156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2292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What is current?&#10;Current is the rate at which&#10;electrons flow past a point in a&#10;complete electrical circuit. At its&#10;most basic, current = flow.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38200"/>
            <a:ext cx="67818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An ampere (AM-pir), or amp, is the international unit used&#10;for measuring current.&#10;Amps are named for French mathematician/physicist Andrè-Marie&#10;Ampére (1775-1836)&#10;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657600"/>
            <a:ext cx="66294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457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What is voltage?&#10;Voltage is the pressure from an electrical circuit’s power&#10;source that pushes charged electrons (current) through&#10;a conducting loop, enabling them to do work such as&#10;illuminating a light.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85800"/>
            <a:ext cx="624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What is resistance?&#10;Resistance is measured in ohms, symbolized by the Greek letter&#10;omega (Ω). Ohms are named after Georg Simon Ohm (1784-1854), a&#10;German physicist who studied the relationship between voltage,&#10;current and resistance. He is credited for formulating Ohm’s Law.&#10;Resistance is a measure of the opposition to current flow in an&#10;electrical circuit.&#10;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200400"/>
            <a:ext cx="64008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850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Ohms Law&#10;Electricity through a circuit                    EMF&#10;                                                           -       -      -&#10;depends on:&#10;                                                           -       -      -&#10;EMF/voltage                 Current&#10;                                                                       Discovered by&#10;                                                                       George Ohm&#10;   -        -      -     Dependent on the&#10;                                  -&#10;                       - Resistance of the circuit     -                      -&#10;                       -        -&#10;           -&#10;                           --                              -&#10;   -           -                    -                                                -&#10;            Low Resistance                                     High Resistance&#10;&#10;Potential&#10;Difference&#10;(volts)                                                                           Resistance&#10;                                                                                  (ohm)&#10;       Current&#10;       (amps)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09600"/>
            <a:ext cx="58674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Ohms Laws Example 1&#10;A bicycle light has a resistance&#10;        of 3 ohms (Ω )&#10;&#10; It uses a current of 0.6 Amps&#10;&#10;&#10;  What voltage does it work at?&#10;&#10;Voltage= I x R&#10;      = current x resistance&#10;      = 0.6 amps x 3 ohms&#10;      =1.8 volts&#10;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352800"/>
            <a:ext cx="57150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116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8" name="Picture 8" descr="Magnet is Moving, conductor is stationary&#10;Faradays first Law&#10;Statement:&#10;When a conductor is placed in a magnetic field,&#10;due to relative motion between the conductor and magnetic&#10;field an EMF is induced.&#10;Exp.1 Exp.2&#10;Conductor is Moving, Magnet is stationary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57200"/>
            <a:ext cx="64008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48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Faraday’s Second law&#10;Statement:&#10;The magnitude of induced EMF is directly&#10;proportional to the rate of Change of Flux linkages.&#10;Dynamically Induced EMF Statically Induced EMF&#10;Self Induced EMF&#10;Mutual Induced EMF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066800"/>
            <a:ext cx="65532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717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Magnitude and direction of&#10;Dynamically induced EMF&#10;Right hand Thumb rule&#10;E=BLV SIN&#10;E= Induced EMF in volts&#10;B= Magnetic Flux Density in webers&#10;V= velocity m/sec&#10;= Angle between flux and conductor position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95400"/>
            <a:ext cx="61722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000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Dynamically induced EMF&#10;• EMF produced due to space variation between the magnetic&#10;field and the conducto&#10;AlternatorDC Generator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95400"/>
            <a:ext cx="60960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694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46</TotalTime>
  <Words>10</Words>
  <Application>Microsoft Office PowerPoint</Application>
  <PresentationFormat>On-screen Show (4:3)</PresentationFormat>
  <Paragraphs>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Apex</vt:lpstr>
      <vt:lpstr> 27241   Circuits and Electrical Machine in RAC   </vt:lpstr>
      <vt:lpstr> Chapter-1 Introduction to electric circuits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Chapter-2 Non frost type electric circuit</vt:lpstr>
      <vt:lpstr>Chapter-3</vt:lpstr>
      <vt:lpstr>Chapter-5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27241   Circuits and Electrical Machine in RAC</dc:title>
  <dc:creator>Dell</dc:creator>
  <cp:lastModifiedBy>Dell</cp:lastModifiedBy>
  <cp:revision>5</cp:revision>
  <dcterms:created xsi:type="dcterms:W3CDTF">2024-01-25T06:12:53Z</dcterms:created>
  <dcterms:modified xsi:type="dcterms:W3CDTF">2024-01-25T07:01:17Z</dcterms:modified>
</cp:coreProperties>
</file>